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0" r:id="rId1"/>
    <p:sldMasterId id="2147483662" r:id="rId2"/>
  </p:sldMasterIdLst>
  <p:notesMasterIdLst>
    <p:notesMasterId r:id="rId37"/>
  </p:notesMasterIdLst>
  <p:sldIdLst>
    <p:sldId id="256" r:id="rId3"/>
    <p:sldId id="429" r:id="rId4"/>
    <p:sldId id="430" r:id="rId5"/>
    <p:sldId id="445" r:id="rId6"/>
    <p:sldId id="378" r:id="rId7"/>
    <p:sldId id="379" r:id="rId8"/>
    <p:sldId id="380" r:id="rId9"/>
    <p:sldId id="395" r:id="rId10"/>
    <p:sldId id="446" r:id="rId11"/>
    <p:sldId id="447" r:id="rId12"/>
    <p:sldId id="448" r:id="rId13"/>
    <p:sldId id="431" r:id="rId14"/>
    <p:sldId id="432" r:id="rId15"/>
    <p:sldId id="433" r:id="rId16"/>
    <p:sldId id="449" r:id="rId17"/>
    <p:sldId id="450" r:id="rId18"/>
    <p:sldId id="434" r:id="rId19"/>
    <p:sldId id="435" r:id="rId20"/>
    <p:sldId id="436" r:id="rId21"/>
    <p:sldId id="396" r:id="rId22"/>
    <p:sldId id="451" r:id="rId23"/>
    <p:sldId id="437" r:id="rId24"/>
    <p:sldId id="438" r:id="rId25"/>
    <p:sldId id="439" r:id="rId26"/>
    <p:sldId id="440" r:id="rId27"/>
    <p:sldId id="441" r:id="rId28"/>
    <p:sldId id="442" r:id="rId29"/>
    <p:sldId id="443" r:id="rId30"/>
    <p:sldId id="444" r:id="rId31"/>
    <p:sldId id="452" r:id="rId32"/>
    <p:sldId id="454" r:id="rId33"/>
    <p:sldId id="453" r:id="rId34"/>
    <p:sldId id="416" r:id="rId35"/>
    <p:sldId id="375" r:id="rId36"/>
  </p:sldIdLst>
  <p:sldSz cx="9144000" cy="5143500" type="screen16x9"/>
  <p:notesSz cx="6858000" cy="9144000"/>
  <p:embeddedFontLst>
    <p:embeddedFont>
      <p:font typeface="Fira Sans Extra Condensed" panose="020B0604020202020204" charset="0"/>
      <p:regular r:id="rId38"/>
      <p:bold r:id="rId39"/>
      <p:italic r:id="rId40"/>
      <p:boldItalic r:id="rId41"/>
    </p:embeddedFont>
    <p:embeddedFont>
      <p:font typeface="Fira Sans Extra Condensed SemiBold" panose="020B0604020202020204" charset="0"/>
      <p:regular r:id="rId42"/>
      <p:bold r:id="rId43"/>
      <p:italic r:id="rId44"/>
      <p:boldItalic r:id="rId45"/>
    </p:embeddedFont>
    <p:embeddedFont>
      <p:font typeface="Calibri" panose="020F0502020204030204" pitchFamily="34" charset="0"/>
      <p:regular r:id="rId46"/>
      <p:bold r:id="rId47"/>
      <p:italic r:id="rId48"/>
      <p:boldItalic r:id="rId49"/>
    </p:embeddedFont>
    <p:embeddedFont>
      <p:font typeface="Roboto" panose="020B0604020202020204" charset="0"/>
      <p:regular r:id="rId50"/>
      <p:bold r:id="rId51"/>
      <p:italic r:id="rId52"/>
      <p:boldItalic r:id="rId5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9AA0A6"/>
          </p15:clr>
        </p15:guide>
        <p15:guide id="2" pos="2880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36B6DA22-03BA-4E09-A2DC-B916EAB3F07F}">
  <a:tblStyle styleId="{36B6DA22-03BA-4E09-A2DC-B916EAB3F07F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26" autoAdjust="0"/>
    <p:restoredTop sz="94660"/>
  </p:normalViewPr>
  <p:slideViewPr>
    <p:cSldViewPr snapToGrid="0">
      <p:cViewPr varScale="1">
        <p:scale>
          <a:sx n="93" d="100"/>
          <a:sy n="93" d="100"/>
        </p:scale>
        <p:origin x="750" y="7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font" Target="fonts/font2.fntdata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font" Target="fonts/font5.fntdata"/><Relationship Id="rId47" Type="http://schemas.openxmlformats.org/officeDocument/2006/relationships/font" Target="fonts/font10.fntdata"/><Relationship Id="rId50" Type="http://schemas.openxmlformats.org/officeDocument/2006/relationships/font" Target="fonts/font13.fntdata"/><Relationship Id="rId55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notesMaster" Target="notesMasters/notesMaster1.xml"/><Relationship Id="rId40" Type="http://schemas.openxmlformats.org/officeDocument/2006/relationships/font" Target="fonts/font3.fntdata"/><Relationship Id="rId45" Type="http://schemas.openxmlformats.org/officeDocument/2006/relationships/font" Target="fonts/font8.fntdata"/><Relationship Id="rId53" Type="http://schemas.openxmlformats.org/officeDocument/2006/relationships/font" Target="fonts/font16.fntdata"/><Relationship Id="rId5" Type="http://schemas.openxmlformats.org/officeDocument/2006/relationships/slide" Target="slides/slide3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font" Target="fonts/font6.fntdata"/><Relationship Id="rId48" Type="http://schemas.openxmlformats.org/officeDocument/2006/relationships/font" Target="fonts/font11.fntdata"/><Relationship Id="rId56" Type="http://schemas.openxmlformats.org/officeDocument/2006/relationships/theme" Target="theme/theme1.xml"/><Relationship Id="rId8" Type="http://schemas.openxmlformats.org/officeDocument/2006/relationships/slide" Target="slides/slide6.xml"/><Relationship Id="rId51" Type="http://schemas.openxmlformats.org/officeDocument/2006/relationships/font" Target="fonts/font14.fntdata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font" Target="fonts/font1.fntdata"/><Relationship Id="rId46" Type="http://schemas.openxmlformats.org/officeDocument/2006/relationships/font" Target="fonts/font9.fntdata"/><Relationship Id="rId20" Type="http://schemas.openxmlformats.org/officeDocument/2006/relationships/slide" Target="slides/slide18.xml"/><Relationship Id="rId41" Type="http://schemas.openxmlformats.org/officeDocument/2006/relationships/font" Target="fonts/font4.fntdata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font" Target="fonts/font12.fntdata"/><Relationship Id="rId57" Type="http://schemas.openxmlformats.org/officeDocument/2006/relationships/tableStyles" Target="tableStyles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font" Target="fonts/font7.fntdata"/><Relationship Id="rId52" Type="http://schemas.openxmlformats.org/officeDocument/2006/relationships/font" Target="fonts/font15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77679235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gdcb566e1d5_0_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" name="Google Shape;44;gdcb566e1d5_0_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257538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0013" y="6513513"/>
            <a:ext cx="3962400" cy="344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33425" indent="-2809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27125" indent="-225425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79563" indent="-225425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30413" indent="-225425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487613" indent="-225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44813" indent="-225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02013" indent="-225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59213" indent="-225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A1002D2-BA6D-49A3-B33E-1981B650B989}" type="slidenum">
              <a:rPr lang="en-US" smtClean="0">
                <a:latin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smtClean="0">
              <a:latin typeface="Arial" panose="020B0604020202020204" pitchFamily="34" charset="0"/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32548412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>
              <a:defRPr sz="44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algn="ctr">
              <a:defRPr sz="4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algn="ctr">
              <a:defRPr sz="4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algn="ctr">
              <a:defRPr sz="44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algn="ctr">
              <a:defRPr sz="4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r"/>
            <a:fld id="{B063A573-23FB-4D3D-88DE-6FBAF7F09D0C}" type="slidenum">
              <a:rPr lang="en-US" sz="1200">
                <a:latin typeface="Arial" panose="020B0604020202020204" pitchFamily="34" charset="0"/>
              </a:rPr>
              <a:pPr algn="r"/>
              <a:t>33</a:t>
            </a:fld>
            <a:endParaRPr lang="en-US" sz="1200">
              <a:latin typeface="Arial" panose="020B0604020202020204" pitchFamily="34" charset="0"/>
            </a:endParaRPr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smtClean="0">
                <a:latin typeface="Arial" panose="020B0604020202020204" pitchFamily="34" charset="0"/>
              </a:rPr>
              <a:t>Get the graphic off website</a:t>
            </a:r>
          </a:p>
        </p:txBody>
      </p:sp>
    </p:spTree>
    <p:extLst>
      <p:ext uri="{BB962C8B-B14F-4D97-AF65-F5344CB8AC3E}">
        <p14:creationId xmlns:p14="http://schemas.microsoft.com/office/powerpoint/2010/main" val="28776518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4572000" y="1391400"/>
            <a:ext cx="4114800" cy="194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5200"/>
              <a:buNone/>
              <a:defRPr sz="6000" b="0"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4572000" y="3333900"/>
            <a:ext cx="4114800" cy="41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6A9E8-7A52-4BFB-AF04-2A7A8891B12E}" type="datetimeFigureOut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22/11/1445</a:t>
            </a:fld>
            <a:endParaRPr lang="ar-S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B448A9-A01B-46E9-B1D2-55B533F7D959}" type="slidenum">
              <a:rPr lang="ar-SA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6067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648829-1B70-4A68-BE28-49A73AB5F044}" type="datetimeFigureOut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22/11/1445</a:t>
            </a:fld>
            <a:endParaRPr lang="ar-S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E8C349-8B75-47AB-B0BC-EF432957127B}" type="slidenum">
              <a:rPr lang="ar-SA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988855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r">
              <a:defRPr sz="3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7C4D7E-7BB6-40D3-B966-1F2158063A76}" type="datetimeFigureOut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22/11/1445</a:t>
            </a:fld>
            <a:endParaRPr lang="ar-S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2BEAED-823D-4676-82E5-7621C8823C5D}" type="slidenum">
              <a:rPr lang="ar-SA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954778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9C861-DD36-4637-8BA8-89B2510F9548}" type="datetimeFigureOut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22/11/1445</a:t>
            </a:fld>
            <a:endParaRPr lang="ar-S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C1BE72-CBBB-42B8-8570-7EC824719F59}" type="slidenum">
              <a:rPr lang="ar-SA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165653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849056-C422-4C74-A6ED-82B07B8D56F7}" type="datetimeFigureOut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22/11/1445</a:t>
            </a:fld>
            <a:endParaRPr lang="ar-S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C24EFF-C6BC-46C1-B809-C01C52129E46}" type="slidenum">
              <a:rPr lang="ar-SA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406905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5BA8B0-BE60-44BF-BB16-8BF54DAEF15A}" type="datetimeFigureOut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22/11/1445</a:t>
            </a:fld>
            <a:endParaRPr lang="ar-S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594914-2866-4602-A5B9-285903056BA9}" type="slidenum">
              <a:rPr lang="ar-SA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569746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094F75-DB8B-43D7-88C4-89F893E8C842}" type="datetimeFigureOut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22/11/1445</a:t>
            </a:fld>
            <a:endParaRPr lang="ar-S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01327B-02B3-413A-A3E1-B2CFFD7E7C10}" type="slidenum">
              <a:rPr lang="ar-SA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08890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r">
              <a:defRPr sz="15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4DD186-1FD5-4259-A69C-FA54BFF05D92}" type="datetimeFigureOut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22/11/1445</a:t>
            </a:fld>
            <a:endParaRPr lang="ar-S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E6DE71-5404-4743-B8CC-4570F6AFB88A}" type="slidenum">
              <a:rPr lang="ar-SA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000912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r">
              <a:defRPr sz="15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1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ar-SA" noProof="0" dirty="0" smtClean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ACADD-424B-4627-BC26-4DC605947F14}" type="datetimeFigureOut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22/11/1445</a:t>
            </a:fld>
            <a:endParaRPr lang="ar-S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CDB461-BE0A-4E52-B73F-FC5B0E5A020B}" type="slidenum">
              <a:rPr lang="ar-SA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9167281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83AD24-7C41-4EC0-A1EB-CB01BC114342}" type="datetimeFigureOut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22/11/1445</a:t>
            </a:fld>
            <a:endParaRPr lang="ar-S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84C143-12D6-4882-BD32-ACE7DDFBA499}" type="slidenum">
              <a:rPr lang="ar-SA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54158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9B5A78-89A7-41CE-AEEB-6CEE2543D115}" type="datetimeFigureOut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22/11/1445</a:t>
            </a:fld>
            <a:endParaRPr lang="ar-S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41577B-FA97-41C0-A6F7-BF88F95ADE1F}" type="slidenum">
              <a:rPr lang="ar-SA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89971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4" name="Google Shape;24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" name="Google Shape;29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0" name="Google Shape;30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1" name="Google Shape;31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36" name="Google Shape;3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line" descr="Line graphic"/>
          <p:cNvGrpSpPr>
            <a:grpSpLocks/>
          </p:cNvGrpSpPr>
          <p:nvPr/>
        </p:nvGrpSpPr>
        <p:grpSpPr bwMode="auto">
          <a:xfrm>
            <a:off x="1141413" y="1135856"/>
            <a:ext cx="7929562" cy="47625"/>
            <a:chOff x="1522413" y="1514475"/>
            <a:chExt cx="10569575" cy="64008"/>
          </a:xfrm>
        </p:grpSpPr>
        <p:sp>
          <p:nvSpPr>
            <p:cNvPr id="4" name="Freeform 10"/>
            <p:cNvSpPr>
              <a:spLocks/>
            </p:cNvSpPr>
            <p:nvPr/>
          </p:nvSpPr>
          <p:spPr bwMode="invGray">
            <a:xfrm>
              <a:off x="12028507" y="1525677"/>
              <a:ext cx="63481" cy="4800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5" name="Freeform 11"/>
            <p:cNvSpPr>
              <a:spLocks/>
            </p:cNvSpPr>
            <p:nvPr/>
          </p:nvSpPr>
          <p:spPr bwMode="invGray">
            <a:xfrm>
              <a:off x="12022160" y="1533677"/>
              <a:ext cx="19044" cy="0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6" name="Freeform 12"/>
            <p:cNvSpPr>
              <a:spLocks/>
            </p:cNvSpPr>
            <p:nvPr/>
          </p:nvSpPr>
          <p:spPr bwMode="invGray">
            <a:xfrm>
              <a:off x="12041203" y="1532078"/>
              <a:ext cx="40205" cy="6401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7" name="Freeform 15"/>
            <p:cNvSpPr>
              <a:spLocks/>
            </p:cNvSpPr>
            <p:nvPr/>
          </p:nvSpPr>
          <p:spPr bwMode="invGray">
            <a:xfrm>
              <a:off x="11831717" y="1527277"/>
              <a:ext cx="42321" cy="4801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8" name="Freeform 16"/>
            <p:cNvSpPr>
              <a:spLocks/>
            </p:cNvSpPr>
            <p:nvPr/>
          </p:nvSpPr>
          <p:spPr bwMode="invGray">
            <a:xfrm>
              <a:off x="11808440" y="1532078"/>
              <a:ext cx="42321" cy="1600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9" name="Freeform 17"/>
            <p:cNvSpPr>
              <a:spLocks/>
            </p:cNvSpPr>
            <p:nvPr/>
          </p:nvSpPr>
          <p:spPr bwMode="invGray">
            <a:xfrm>
              <a:off x="12003115" y="1538479"/>
              <a:ext cx="78294" cy="3200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10" name="Freeform 18"/>
            <p:cNvSpPr>
              <a:spLocks/>
            </p:cNvSpPr>
            <p:nvPr/>
          </p:nvSpPr>
          <p:spPr bwMode="invGray">
            <a:xfrm>
              <a:off x="11664550" y="1522477"/>
              <a:ext cx="40205" cy="4800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11" name="Freeform 19"/>
            <p:cNvSpPr>
              <a:spLocks/>
            </p:cNvSpPr>
            <p:nvPr/>
          </p:nvSpPr>
          <p:spPr bwMode="invGray">
            <a:xfrm>
              <a:off x="11505848" y="1522477"/>
              <a:ext cx="93105" cy="4800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12" name="Freeform 20"/>
            <p:cNvSpPr>
              <a:spLocks/>
            </p:cNvSpPr>
            <p:nvPr/>
          </p:nvSpPr>
          <p:spPr bwMode="invGray">
            <a:xfrm>
              <a:off x="11471992" y="1525677"/>
              <a:ext cx="33856" cy="3200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13" name="Freeform 21"/>
            <p:cNvSpPr>
              <a:spLocks/>
            </p:cNvSpPr>
            <p:nvPr/>
          </p:nvSpPr>
          <p:spPr bwMode="invGray">
            <a:xfrm>
              <a:off x="11711102" y="1528877"/>
              <a:ext cx="29624" cy="4800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14" name="Freeform 22"/>
            <p:cNvSpPr>
              <a:spLocks/>
            </p:cNvSpPr>
            <p:nvPr/>
          </p:nvSpPr>
          <p:spPr bwMode="invGray">
            <a:xfrm>
              <a:off x="11692059" y="1533677"/>
              <a:ext cx="33856" cy="0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15" name="Freeform 23"/>
            <p:cNvSpPr>
              <a:spLocks/>
            </p:cNvSpPr>
            <p:nvPr/>
          </p:nvSpPr>
          <p:spPr bwMode="invGray">
            <a:xfrm>
              <a:off x="11740727" y="1533677"/>
              <a:ext cx="423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16" name="Freeform 24"/>
            <p:cNvSpPr>
              <a:spLocks/>
            </p:cNvSpPr>
            <p:nvPr/>
          </p:nvSpPr>
          <p:spPr bwMode="invGray">
            <a:xfrm>
              <a:off x="11840181" y="1538479"/>
              <a:ext cx="71945" cy="8000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17" name="Freeform 25"/>
            <p:cNvSpPr>
              <a:spLocks/>
            </p:cNvSpPr>
            <p:nvPr/>
          </p:nvSpPr>
          <p:spPr bwMode="invGray">
            <a:xfrm>
              <a:off x="11764004" y="1535278"/>
              <a:ext cx="44436" cy="3200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18" name="Freeform 26"/>
            <p:cNvSpPr>
              <a:spLocks/>
            </p:cNvSpPr>
            <p:nvPr/>
          </p:nvSpPr>
          <p:spPr bwMode="invGray">
            <a:xfrm>
              <a:off x="11744959" y="1538479"/>
              <a:ext cx="19045" cy="1600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19" name="Freeform 27"/>
            <p:cNvSpPr>
              <a:spLocks/>
            </p:cNvSpPr>
            <p:nvPr/>
          </p:nvSpPr>
          <p:spPr bwMode="invGray">
            <a:xfrm>
              <a:off x="11482571" y="1532078"/>
              <a:ext cx="84641" cy="3200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20" name="Freeform 28"/>
            <p:cNvSpPr>
              <a:spLocks/>
            </p:cNvSpPr>
            <p:nvPr/>
          </p:nvSpPr>
          <p:spPr bwMode="invGray">
            <a:xfrm>
              <a:off x="11626461" y="1533677"/>
              <a:ext cx="4232" cy="0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21" name="Freeform 29"/>
            <p:cNvSpPr>
              <a:spLocks/>
            </p:cNvSpPr>
            <p:nvPr/>
          </p:nvSpPr>
          <p:spPr bwMode="invGray">
            <a:xfrm>
              <a:off x="11262504" y="1533677"/>
              <a:ext cx="423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22" name="Freeform 30"/>
            <p:cNvSpPr>
              <a:spLocks/>
            </p:cNvSpPr>
            <p:nvPr/>
          </p:nvSpPr>
          <p:spPr bwMode="invGray">
            <a:xfrm>
              <a:off x="11554516" y="1533677"/>
              <a:ext cx="44437" cy="3200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23" name="Freeform 31"/>
            <p:cNvSpPr>
              <a:spLocks/>
            </p:cNvSpPr>
            <p:nvPr/>
          </p:nvSpPr>
          <p:spPr bwMode="invGray">
            <a:xfrm>
              <a:off x="11408511" y="1528877"/>
              <a:ext cx="31740" cy="3200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24" name="Freeform 32"/>
            <p:cNvSpPr>
              <a:spLocks/>
            </p:cNvSpPr>
            <p:nvPr/>
          </p:nvSpPr>
          <p:spPr bwMode="invGray">
            <a:xfrm>
              <a:off x="11617997" y="1532078"/>
              <a:ext cx="6349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25" name="Freeform 33"/>
            <p:cNvSpPr>
              <a:spLocks/>
            </p:cNvSpPr>
            <p:nvPr/>
          </p:nvSpPr>
          <p:spPr bwMode="invGray">
            <a:xfrm>
              <a:off x="11598953" y="1532078"/>
              <a:ext cx="27508" cy="1600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26" name="Freeform 34"/>
            <p:cNvSpPr>
              <a:spLocks/>
            </p:cNvSpPr>
            <p:nvPr/>
          </p:nvSpPr>
          <p:spPr bwMode="invGray">
            <a:xfrm>
              <a:off x="11137659" y="1533677"/>
              <a:ext cx="188326" cy="24004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27" name="Freeform 35"/>
            <p:cNvSpPr>
              <a:spLocks/>
            </p:cNvSpPr>
            <p:nvPr/>
          </p:nvSpPr>
          <p:spPr bwMode="invGray">
            <a:xfrm>
              <a:off x="11266736" y="1528877"/>
              <a:ext cx="95222" cy="4800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28" name="Freeform 36"/>
            <p:cNvSpPr>
              <a:spLocks/>
            </p:cNvSpPr>
            <p:nvPr/>
          </p:nvSpPr>
          <p:spPr bwMode="invGray">
            <a:xfrm>
              <a:off x="11361958" y="1532078"/>
              <a:ext cx="135426" cy="11201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29" name="Freeform 37"/>
            <p:cNvSpPr>
              <a:spLocks/>
            </p:cNvSpPr>
            <p:nvPr/>
          </p:nvSpPr>
          <p:spPr bwMode="invGray">
            <a:xfrm>
              <a:off x="11833832" y="1552880"/>
              <a:ext cx="10581" cy="160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30" name="Freeform 38"/>
            <p:cNvSpPr>
              <a:spLocks/>
            </p:cNvSpPr>
            <p:nvPr/>
          </p:nvSpPr>
          <p:spPr bwMode="invGray">
            <a:xfrm>
              <a:off x="11764004" y="1543279"/>
              <a:ext cx="118498" cy="9601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31" name="Freeform 39"/>
            <p:cNvSpPr>
              <a:spLocks/>
            </p:cNvSpPr>
            <p:nvPr/>
          </p:nvSpPr>
          <p:spPr bwMode="invGray">
            <a:xfrm>
              <a:off x="11554516" y="1543279"/>
              <a:ext cx="69830" cy="6401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32" name="Freeform 40"/>
            <p:cNvSpPr>
              <a:spLocks/>
            </p:cNvSpPr>
            <p:nvPr/>
          </p:nvSpPr>
          <p:spPr bwMode="invGray">
            <a:xfrm>
              <a:off x="11224415" y="1527277"/>
              <a:ext cx="38089" cy="6401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33" name="Freeform 41"/>
            <p:cNvSpPr>
              <a:spLocks/>
            </p:cNvSpPr>
            <p:nvPr/>
          </p:nvSpPr>
          <p:spPr bwMode="invGray">
            <a:xfrm>
              <a:off x="11146123" y="1528877"/>
              <a:ext cx="21160" cy="3200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34" name="Freeform 42"/>
            <p:cNvSpPr>
              <a:spLocks/>
            </p:cNvSpPr>
            <p:nvPr/>
          </p:nvSpPr>
          <p:spPr bwMode="invGray">
            <a:xfrm>
              <a:off x="6196725" y="1565681"/>
              <a:ext cx="21160" cy="160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35" name="Freeform 43"/>
            <p:cNvSpPr>
              <a:spLocks/>
            </p:cNvSpPr>
            <p:nvPr/>
          </p:nvSpPr>
          <p:spPr bwMode="invGray">
            <a:xfrm>
              <a:off x="6355428" y="1565681"/>
              <a:ext cx="10579" cy="0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36" name="Freeform 44"/>
            <p:cNvSpPr>
              <a:spLocks/>
            </p:cNvSpPr>
            <p:nvPr/>
          </p:nvSpPr>
          <p:spPr bwMode="invGray">
            <a:xfrm>
              <a:off x="8949682" y="1522477"/>
              <a:ext cx="63481" cy="6401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37" name="Freeform 45"/>
            <p:cNvSpPr>
              <a:spLocks/>
            </p:cNvSpPr>
            <p:nvPr/>
          </p:nvSpPr>
          <p:spPr bwMode="invGray">
            <a:xfrm>
              <a:off x="7538289" y="1546479"/>
              <a:ext cx="27509" cy="3200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38" name="Freeform 46"/>
            <p:cNvSpPr>
              <a:spLocks/>
            </p:cNvSpPr>
            <p:nvPr/>
          </p:nvSpPr>
          <p:spPr bwMode="invGray">
            <a:xfrm>
              <a:off x="7479040" y="1562481"/>
              <a:ext cx="38089" cy="3200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39" name="Freeform 47"/>
            <p:cNvSpPr>
              <a:spLocks/>
            </p:cNvSpPr>
            <p:nvPr/>
          </p:nvSpPr>
          <p:spPr bwMode="invGray">
            <a:xfrm>
              <a:off x="5409562" y="1568882"/>
              <a:ext cx="38089" cy="3200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40" name="Freeform 48"/>
            <p:cNvSpPr>
              <a:spLocks/>
            </p:cNvSpPr>
            <p:nvPr/>
          </p:nvSpPr>
          <p:spPr bwMode="invGray">
            <a:xfrm>
              <a:off x="10206605" y="1530477"/>
              <a:ext cx="61364" cy="4801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41" name="Freeform 49"/>
            <p:cNvSpPr>
              <a:spLocks/>
            </p:cNvSpPr>
            <p:nvPr/>
          </p:nvSpPr>
          <p:spPr bwMode="invGray">
            <a:xfrm>
              <a:off x="6258091" y="1525677"/>
              <a:ext cx="19044" cy="1600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42" name="Freeform 50"/>
            <p:cNvSpPr>
              <a:spLocks/>
            </p:cNvSpPr>
            <p:nvPr/>
          </p:nvSpPr>
          <p:spPr bwMode="invGray">
            <a:xfrm>
              <a:off x="10134660" y="1527277"/>
              <a:ext cx="71945" cy="4801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43" name="Freeform 51"/>
            <p:cNvSpPr>
              <a:spLocks/>
            </p:cNvSpPr>
            <p:nvPr/>
          </p:nvSpPr>
          <p:spPr bwMode="invGray">
            <a:xfrm>
              <a:off x="2582544" y="1559281"/>
              <a:ext cx="8464" cy="160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44" name="Freeform 52"/>
            <p:cNvSpPr>
              <a:spLocks/>
            </p:cNvSpPr>
            <p:nvPr/>
          </p:nvSpPr>
          <p:spPr bwMode="invGray">
            <a:xfrm>
              <a:off x="1761524" y="1522477"/>
              <a:ext cx="35973" cy="0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45" name="Freeform 53"/>
            <p:cNvSpPr>
              <a:spLocks/>
            </p:cNvSpPr>
            <p:nvPr/>
          </p:nvSpPr>
          <p:spPr bwMode="invGray">
            <a:xfrm>
              <a:off x="10811790" y="1528877"/>
              <a:ext cx="19044" cy="1600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46" name="Freeform 54"/>
            <p:cNvSpPr>
              <a:spLocks/>
            </p:cNvSpPr>
            <p:nvPr/>
          </p:nvSpPr>
          <p:spPr bwMode="invGray">
            <a:xfrm>
              <a:off x="10896431" y="1544879"/>
              <a:ext cx="8464" cy="3200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47" name="Freeform 55"/>
            <p:cNvSpPr>
              <a:spLocks/>
            </p:cNvSpPr>
            <p:nvPr/>
          </p:nvSpPr>
          <p:spPr bwMode="invGray">
            <a:xfrm>
              <a:off x="9946332" y="1554481"/>
              <a:ext cx="6349" cy="0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48" name="Freeform 56"/>
            <p:cNvSpPr>
              <a:spLocks/>
            </p:cNvSpPr>
            <p:nvPr/>
          </p:nvSpPr>
          <p:spPr bwMode="invGray">
            <a:xfrm>
              <a:off x="10818137" y="1532078"/>
              <a:ext cx="23277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49" name="Freeform 57"/>
            <p:cNvSpPr>
              <a:spLocks/>
            </p:cNvSpPr>
            <p:nvPr/>
          </p:nvSpPr>
          <p:spPr bwMode="invGray">
            <a:xfrm>
              <a:off x="10837182" y="1528877"/>
              <a:ext cx="19044" cy="1600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50" name="Freeform 58"/>
            <p:cNvSpPr>
              <a:spLocks/>
            </p:cNvSpPr>
            <p:nvPr/>
          </p:nvSpPr>
          <p:spPr bwMode="invGray">
            <a:xfrm>
              <a:off x="10786397" y="1530477"/>
              <a:ext cx="31740" cy="160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51" name="Freeform 59"/>
            <p:cNvSpPr>
              <a:spLocks/>
            </p:cNvSpPr>
            <p:nvPr/>
          </p:nvSpPr>
          <p:spPr bwMode="invGray">
            <a:xfrm>
              <a:off x="4093390" y="1552880"/>
              <a:ext cx="19045" cy="1601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52" name="Freeform 60"/>
            <p:cNvSpPr>
              <a:spLocks/>
            </p:cNvSpPr>
            <p:nvPr/>
          </p:nvSpPr>
          <p:spPr bwMode="invGray">
            <a:xfrm>
              <a:off x="8528592" y="1567282"/>
              <a:ext cx="2117" cy="1600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53" name="Freeform 61"/>
            <p:cNvSpPr>
              <a:spLocks/>
            </p:cNvSpPr>
            <p:nvPr/>
          </p:nvSpPr>
          <p:spPr bwMode="invGray">
            <a:xfrm>
              <a:off x="8460879" y="1556080"/>
              <a:ext cx="67713" cy="14402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54" name="Freeform 62"/>
            <p:cNvSpPr>
              <a:spLocks noEditPoints="1"/>
            </p:cNvSpPr>
            <p:nvPr/>
          </p:nvSpPr>
          <p:spPr bwMode="invGray">
            <a:xfrm>
              <a:off x="1562617" y="1514475"/>
              <a:ext cx="9562345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55" name="Freeform 63"/>
            <p:cNvSpPr>
              <a:spLocks/>
            </p:cNvSpPr>
            <p:nvPr/>
          </p:nvSpPr>
          <p:spPr bwMode="invGray">
            <a:xfrm>
              <a:off x="7508664" y="1559281"/>
              <a:ext cx="10581" cy="4801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56" name="Freeform 64"/>
            <p:cNvSpPr>
              <a:spLocks/>
            </p:cNvSpPr>
            <p:nvPr/>
          </p:nvSpPr>
          <p:spPr bwMode="invGray">
            <a:xfrm>
              <a:off x="5434954" y="1567282"/>
              <a:ext cx="4232" cy="1600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57" name="Freeform 65"/>
            <p:cNvSpPr>
              <a:spLocks/>
            </p:cNvSpPr>
            <p:nvPr/>
          </p:nvSpPr>
          <p:spPr bwMode="invGray">
            <a:xfrm>
              <a:off x="9673365" y="1567282"/>
              <a:ext cx="25392" cy="3200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58" name="Freeform 66"/>
            <p:cNvSpPr>
              <a:spLocks/>
            </p:cNvSpPr>
            <p:nvPr/>
          </p:nvSpPr>
          <p:spPr bwMode="invGray">
            <a:xfrm>
              <a:off x="10966259" y="1528877"/>
              <a:ext cx="40205" cy="3200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59" name="Freeform 67"/>
            <p:cNvSpPr>
              <a:spLocks/>
            </p:cNvSpPr>
            <p:nvPr/>
          </p:nvSpPr>
          <p:spPr bwMode="invGray">
            <a:xfrm>
              <a:off x="11330217" y="1552880"/>
              <a:ext cx="44437" cy="1601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60" name="Freeform 68"/>
            <p:cNvSpPr>
              <a:spLocks/>
            </p:cNvSpPr>
            <p:nvPr/>
          </p:nvSpPr>
          <p:spPr bwMode="invGray">
            <a:xfrm>
              <a:off x="11042437" y="1540078"/>
              <a:ext cx="61366" cy="6401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61" name="Freeform 69"/>
            <p:cNvSpPr>
              <a:spLocks/>
            </p:cNvSpPr>
            <p:nvPr/>
          </p:nvSpPr>
          <p:spPr bwMode="invGray">
            <a:xfrm>
              <a:off x="11105917" y="1543279"/>
              <a:ext cx="29624" cy="0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62" name="Freeform 70"/>
            <p:cNvSpPr>
              <a:spLocks/>
            </p:cNvSpPr>
            <p:nvPr/>
          </p:nvSpPr>
          <p:spPr bwMode="invGray">
            <a:xfrm>
              <a:off x="10678479" y="1525677"/>
              <a:ext cx="103686" cy="9601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63" name="Freeform 71"/>
            <p:cNvSpPr>
              <a:spLocks/>
            </p:cNvSpPr>
            <p:nvPr/>
          </p:nvSpPr>
          <p:spPr bwMode="invGray">
            <a:xfrm>
              <a:off x="11040321" y="1549679"/>
              <a:ext cx="25392" cy="4801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64" name="Freeform 72"/>
            <p:cNvSpPr>
              <a:spLocks/>
            </p:cNvSpPr>
            <p:nvPr/>
          </p:nvSpPr>
          <p:spPr bwMode="invGray">
            <a:xfrm>
              <a:off x="10841414" y="1549679"/>
              <a:ext cx="59249" cy="1601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65" name="Freeform 73"/>
            <p:cNvSpPr>
              <a:spLocks/>
            </p:cNvSpPr>
            <p:nvPr/>
          </p:nvSpPr>
          <p:spPr bwMode="invGray">
            <a:xfrm>
              <a:off x="10900663" y="1549679"/>
              <a:ext cx="35972" cy="160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66" name="Freeform 74"/>
            <p:cNvSpPr>
              <a:spLocks/>
            </p:cNvSpPr>
            <p:nvPr/>
          </p:nvSpPr>
          <p:spPr bwMode="invGray">
            <a:xfrm>
              <a:off x="10957795" y="1554481"/>
              <a:ext cx="46553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67" name="Freeform 75"/>
            <p:cNvSpPr>
              <a:spLocks/>
            </p:cNvSpPr>
            <p:nvPr/>
          </p:nvSpPr>
          <p:spPr bwMode="invGray">
            <a:xfrm>
              <a:off x="10303942" y="1549679"/>
              <a:ext cx="63481" cy="3200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68" name="Freeform 76"/>
            <p:cNvSpPr>
              <a:spLocks/>
            </p:cNvSpPr>
            <p:nvPr/>
          </p:nvSpPr>
          <p:spPr bwMode="invGray">
            <a:xfrm>
              <a:off x="10483804" y="1557681"/>
              <a:ext cx="23277" cy="6401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69" name="Freeform 77"/>
            <p:cNvSpPr>
              <a:spLocks/>
            </p:cNvSpPr>
            <p:nvPr/>
          </p:nvSpPr>
          <p:spPr bwMode="invGray">
            <a:xfrm>
              <a:off x="10291246" y="1564082"/>
              <a:ext cx="118498" cy="1600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70" name="Freeform 78"/>
            <p:cNvSpPr>
              <a:spLocks/>
            </p:cNvSpPr>
            <p:nvPr/>
          </p:nvSpPr>
          <p:spPr bwMode="invGray">
            <a:xfrm>
              <a:off x="9622580" y="1546479"/>
              <a:ext cx="10579" cy="8002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71" name="Freeform 79"/>
            <p:cNvSpPr>
              <a:spLocks/>
            </p:cNvSpPr>
            <p:nvPr/>
          </p:nvSpPr>
          <p:spPr bwMode="invGray">
            <a:xfrm>
              <a:off x="8951798" y="1568882"/>
              <a:ext cx="97337" cy="8002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72" name="Freeform 80"/>
            <p:cNvSpPr>
              <a:spLocks/>
            </p:cNvSpPr>
            <p:nvPr/>
          </p:nvSpPr>
          <p:spPr bwMode="invGray">
            <a:xfrm>
              <a:off x="9006815" y="1565681"/>
              <a:ext cx="16928" cy="3200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73" name="Freeform 81"/>
            <p:cNvSpPr>
              <a:spLocks/>
            </p:cNvSpPr>
            <p:nvPr/>
          </p:nvSpPr>
          <p:spPr bwMode="invGray">
            <a:xfrm>
              <a:off x="1588009" y="1517675"/>
              <a:ext cx="38089" cy="3200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74" name="Freeform 82"/>
            <p:cNvSpPr>
              <a:spLocks/>
            </p:cNvSpPr>
            <p:nvPr/>
          </p:nvSpPr>
          <p:spPr bwMode="invGray">
            <a:xfrm>
              <a:off x="1522413" y="1519276"/>
              <a:ext cx="29624" cy="4800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75" name="Freeform 83"/>
            <p:cNvSpPr>
              <a:spLocks/>
            </p:cNvSpPr>
            <p:nvPr/>
          </p:nvSpPr>
          <p:spPr bwMode="invGray">
            <a:xfrm>
              <a:off x="6649556" y="1573683"/>
              <a:ext cx="33856" cy="3200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76" name="Freeform 84"/>
            <p:cNvSpPr>
              <a:spLocks/>
            </p:cNvSpPr>
            <p:nvPr/>
          </p:nvSpPr>
          <p:spPr bwMode="invGray">
            <a:xfrm>
              <a:off x="6162869" y="1565681"/>
              <a:ext cx="14813" cy="4801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77" name="Freeform 85"/>
            <p:cNvSpPr>
              <a:spLocks/>
            </p:cNvSpPr>
            <p:nvPr/>
          </p:nvSpPr>
          <p:spPr bwMode="invGray">
            <a:xfrm>
              <a:off x="5739662" y="1570483"/>
              <a:ext cx="59249" cy="6401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78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141414" y="4800601"/>
            <a:ext cx="4745037" cy="20716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9" name="Date Placeholder 2"/>
          <p:cNvSpPr>
            <a:spLocks noGrp="1"/>
          </p:cNvSpPr>
          <p:nvPr>
            <p:ph type="dt" sz="half" idx="11"/>
          </p:nvPr>
        </p:nvSpPr>
        <p:spPr>
          <a:xfrm>
            <a:off x="6057900" y="4800601"/>
            <a:ext cx="933450" cy="20716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t>5/29/2024</a:t>
            </a:fld>
            <a:endParaRPr lang="en-US"/>
          </a:p>
        </p:txBody>
      </p:sp>
      <p:sp>
        <p:nvSpPr>
          <p:cNvPr id="80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143750" y="4800601"/>
            <a:ext cx="858838" cy="20716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93345">
              <a:lnSpc>
                <a:spcPts val="1238"/>
              </a:lnSpc>
            </a:pPr>
            <a:fld id="{81D60167-4931-47E6-BA6A-407CBD079E47}" type="slidenum">
              <a:rPr lang="en-US" smtClean="0"/>
              <a:pPr marL="93345">
                <a:lnSpc>
                  <a:spcPts val="1238"/>
                </a:lnSpc>
              </a:pPr>
              <a:t>‹#›</a:t>
            </a:fld>
            <a:r>
              <a:rPr lang="en-US" smtClean="0"/>
              <a:t>/</a:t>
            </a:r>
            <a:r>
              <a:rPr lang="en-US" spc="-4" smtClean="0"/>
              <a:t>23</a:t>
            </a:r>
            <a:endParaRPr lang="en-US" spc="-4" dirty="0"/>
          </a:p>
        </p:txBody>
      </p:sp>
    </p:spTree>
    <p:extLst>
      <p:ext uri="{BB962C8B-B14F-4D97-AF65-F5344CB8AC3E}">
        <p14:creationId xmlns:p14="http://schemas.microsoft.com/office/powerpoint/2010/main" val="3930550763"/>
      </p:ext>
    </p:extLst>
  </p:cSld>
  <p:clrMapOvr>
    <a:masterClrMapping/>
  </p:clrMapOvr>
  <p:transition spd="med">
    <p:fade/>
  </p:transition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line" descr="Line graphic"/>
          <p:cNvGrpSpPr>
            <a:grpSpLocks/>
          </p:cNvGrpSpPr>
          <p:nvPr/>
        </p:nvGrpSpPr>
        <p:grpSpPr bwMode="auto">
          <a:xfrm>
            <a:off x="1141413" y="1135856"/>
            <a:ext cx="7929562" cy="47625"/>
            <a:chOff x="1522413" y="1514475"/>
            <a:chExt cx="10569575" cy="64008"/>
          </a:xfrm>
        </p:grpSpPr>
        <p:sp>
          <p:nvSpPr>
            <p:cNvPr id="5" name="Freeform 10"/>
            <p:cNvSpPr>
              <a:spLocks/>
            </p:cNvSpPr>
            <p:nvPr/>
          </p:nvSpPr>
          <p:spPr bwMode="invGray">
            <a:xfrm>
              <a:off x="12028507" y="1525677"/>
              <a:ext cx="63481" cy="4800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6" name="Freeform 11"/>
            <p:cNvSpPr>
              <a:spLocks/>
            </p:cNvSpPr>
            <p:nvPr/>
          </p:nvSpPr>
          <p:spPr bwMode="invGray">
            <a:xfrm>
              <a:off x="12022160" y="1533677"/>
              <a:ext cx="19044" cy="0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7" name="Freeform 12"/>
            <p:cNvSpPr>
              <a:spLocks/>
            </p:cNvSpPr>
            <p:nvPr/>
          </p:nvSpPr>
          <p:spPr bwMode="invGray">
            <a:xfrm>
              <a:off x="12041203" y="1532078"/>
              <a:ext cx="40205" cy="6401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8" name="Freeform 15"/>
            <p:cNvSpPr>
              <a:spLocks/>
            </p:cNvSpPr>
            <p:nvPr/>
          </p:nvSpPr>
          <p:spPr bwMode="invGray">
            <a:xfrm>
              <a:off x="11831717" y="1527277"/>
              <a:ext cx="42321" cy="4801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9" name="Freeform 16"/>
            <p:cNvSpPr>
              <a:spLocks/>
            </p:cNvSpPr>
            <p:nvPr/>
          </p:nvSpPr>
          <p:spPr bwMode="invGray">
            <a:xfrm>
              <a:off x="11808440" y="1532078"/>
              <a:ext cx="42321" cy="1600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10" name="Freeform 17"/>
            <p:cNvSpPr>
              <a:spLocks/>
            </p:cNvSpPr>
            <p:nvPr/>
          </p:nvSpPr>
          <p:spPr bwMode="invGray">
            <a:xfrm>
              <a:off x="12003115" y="1538479"/>
              <a:ext cx="78294" cy="3200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invGray">
            <a:xfrm>
              <a:off x="11664550" y="1522477"/>
              <a:ext cx="40205" cy="4800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12" name="Freeform 19"/>
            <p:cNvSpPr>
              <a:spLocks/>
            </p:cNvSpPr>
            <p:nvPr/>
          </p:nvSpPr>
          <p:spPr bwMode="invGray">
            <a:xfrm>
              <a:off x="11505848" y="1522477"/>
              <a:ext cx="93105" cy="4800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13" name="Freeform 20"/>
            <p:cNvSpPr>
              <a:spLocks/>
            </p:cNvSpPr>
            <p:nvPr/>
          </p:nvSpPr>
          <p:spPr bwMode="invGray">
            <a:xfrm>
              <a:off x="11471992" y="1525677"/>
              <a:ext cx="33856" cy="3200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14" name="Freeform 21"/>
            <p:cNvSpPr>
              <a:spLocks/>
            </p:cNvSpPr>
            <p:nvPr/>
          </p:nvSpPr>
          <p:spPr bwMode="invGray">
            <a:xfrm>
              <a:off x="11711102" y="1528877"/>
              <a:ext cx="29624" cy="4800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15" name="Freeform 22"/>
            <p:cNvSpPr>
              <a:spLocks/>
            </p:cNvSpPr>
            <p:nvPr/>
          </p:nvSpPr>
          <p:spPr bwMode="invGray">
            <a:xfrm>
              <a:off x="11692059" y="1533677"/>
              <a:ext cx="33856" cy="0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16" name="Freeform 23"/>
            <p:cNvSpPr>
              <a:spLocks/>
            </p:cNvSpPr>
            <p:nvPr/>
          </p:nvSpPr>
          <p:spPr bwMode="invGray">
            <a:xfrm>
              <a:off x="11740727" y="1533677"/>
              <a:ext cx="423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17" name="Freeform 24"/>
            <p:cNvSpPr>
              <a:spLocks/>
            </p:cNvSpPr>
            <p:nvPr/>
          </p:nvSpPr>
          <p:spPr bwMode="invGray">
            <a:xfrm>
              <a:off x="11840181" y="1538479"/>
              <a:ext cx="71945" cy="8000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18" name="Freeform 25"/>
            <p:cNvSpPr>
              <a:spLocks/>
            </p:cNvSpPr>
            <p:nvPr/>
          </p:nvSpPr>
          <p:spPr bwMode="invGray">
            <a:xfrm>
              <a:off x="11764004" y="1535278"/>
              <a:ext cx="44436" cy="3200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invGray">
            <a:xfrm>
              <a:off x="11744959" y="1538479"/>
              <a:ext cx="19045" cy="1600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20" name="Freeform 27"/>
            <p:cNvSpPr>
              <a:spLocks/>
            </p:cNvSpPr>
            <p:nvPr/>
          </p:nvSpPr>
          <p:spPr bwMode="invGray">
            <a:xfrm>
              <a:off x="11482571" y="1532078"/>
              <a:ext cx="84641" cy="3200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21" name="Freeform 28"/>
            <p:cNvSpPr>
              <a:spLocks/>
            </p:cNvSpPr>
            <p:nvPr/>
          </p:nvSpPr>
          <p:spPr bwMode="invGray">
            <a:xfrm>
              <a:off x="11626461" y="1533677"/>
              <a:ext cx="4232" cy="0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22" name="Freeform 29"/>
            <p:cNvSpPr>
              <a:spLocks/>
            </p:cNvSpPr>
            <p:nvPr/>
          </p:nvSpPr>
          <p:spPr bwMode="invGray">
            <a:xfrm>
              <a:off x="11262504" y="1533677"/>
              <a:ext cx="423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23" name="Freeform 30"/>
            <p:cNvSpPr>
              <a:spLocks/>
            </p:cNvSpPr>
            <p:nvPr/>
          </p:nvSpPr>
          <p:spPr bwMode="invGray">
            <a:xfrm>
              <a:off x="11554516" y="1533677"/>
              <a:ext cx="44437" cy="3200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24" name="Freeform 31"/>
            <p:cNvSpPr>
              <a:spLocks/>
            </p:cNvSpPr>
            <p:nvPr/>
          </p:nvSpPr>
          <p:spPr bwMode="invGray">
            <a:xfrm>
              <a:off x="11408511" y="1528877"/>
              <a:ext cx="31740" cy="3200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25" name="Freeform 32"/>
            <p:cNvSpPr>
              <a:spLocks/>
            </p:cNvSpPr>
            <p:nvPr/>
          </p:nvSpPr>
          <p:spPr bwMode="invGray">
            <a:xfrm>
              <a:off x="11617997" y="1532078"/>
              <a:ext cx="6349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26" name="Freeform 33"/>
            <p:cNvSpPr>
              <a:spLocks/>
            </p:cNvSpPr>
            <p:nvPr/>
          </p:nvSpPr>
          <p:spPr bwMode="invGray">
            <a:xfrm>
              <a:off x="11598953" y="1532078"/>
              <a:ext cx="27508" cy="1600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27" name="Freeform 34"/>
            <p:cNvSpPr>
              <a:spLocks/>
            </p:cNvSpPr>
            <p:nvPr/>
          </p:nvSpPr>
          <p:spPr bwMode="invGray">
            <a:xfrm>
              <a:off x="11137659" y="1533677"/>
              <a:ext cx="188326" cy="24004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28" name="Freeform 35"/>
            <p:cNvSpPr>
              <a:spLocks/>
            </p:cNvSpPr>
            <p:nvPr/>
          </p:nvSpPr>
          <p:spPr bwMode="invGray">
            <a:xfrm>
              <a:off x="11266736" y="1528877"/>
              <a:ext cx="95222" cy="4800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29" name="Freeform 36"/>
            <p:cNvSpPr>
              <a:spLocks/>
            </p:cNvSpPr>
            <p:nvPr/>
          </p:nvSpPr>
          <p:spPr bwMode="invGray">
            <a:xfrm>
              <a:off x="11361958" y="1532078"/>
              <a:ext cx="135426" cy="11201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30" name="Freeform 37"/>
            <p:cNvSpPr>
              <a:spLocks/>
            </p:cNvSpPr>
            <p:nvPr/>
          </p:nvSpPr>
          <p:spPr bwMode="invGray">
            <a:xfrm>
              <a:off x="11833832" y="1552880"/>
              <a:ext cx="10581" cy="160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31" name="Freeform 38"/>
            <p:cNvSpPr>
              <a:spLocks/>
            </p:cNvSpPr>
            <p:nvPr/>
          </p:nvSpPr>
          <p:spPr bwMode="invGray">
            <a:xfrm>
              <a:off x="11764004" y="1543279"/>
              <a:ext cx="118498" cy="9601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32" name="Freeform 39"/>
            <p:cNvSpPr>
              <a:spLocks/>
            </p:cNvSpPr>
            <p:nvPr/>
          </p:nvSpPr>
          <p:spPr bwMode="invGray">
            <a:xfrm>
              <a:off x="11554516" y="1543279"/>
              <a:ext cx="69830" cy="6401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33" name="Freeform 40"/>
            <p:cNvSpPr>
              <a:spLocks/>
            </p:cNvSpPr>
            <p:nvPr/>
          </p:nvSpPr>
          <p:spPr bwMode="invGray">
            <a:xfrm>
              <a:off x="11224415" y="1527277"/>
              <a:ext cx="38089" cy="6401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34" name="Freeform 41"/>
            <p:cNvSpPr>
              <a:spLocks/>
            </p:cNvSpPr>
            <p:nvPr/>
          </p:nvSpPr>
          <p:spPr bwMode="invGray">
            <a:xfrm>
              <a:off x="11146123" y="1528877"/>
              <a:ext cx="21160" cy="3200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35" name="Freeform 42"/>
            <p:cNvSpPr>
              <a:spLocks/>
            </p:cNvSpPr>
            <p:nvPr/>
          </p:nvSpPr>
          <p:spPr bwMode="invGray">
            <a:xfrm>
              <a:off x="6196725" y="1565681"/>
              <a:ext cx="21160" cy="160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36" name="Freeform 43"/>
            <p:cNvSpPr>
              <a:spLocks/>
            </p:cNvSpPr>
            <p:nvPr/>
          </p:nvSpPr>
          <p:spPr bwMode="invGray">
            <a:xfrm>
              <a:off x="6355428" y="1565681"/>
              <a:ext cx="10579" cy="0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37" name="Freeform 44"/>
            <p:cNvSpPr>
              <a:spLocks/>
            </p:cNvSpPr>
            <p:nvPr/>
          </p:nvSpPr>
          <p:spPr bwMode="invGray">
            <a:xfrm>
              <a:off x="8949682" y="1522477"/>
              <a:ext cx="63481" cy="6401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38" name="Freeform 45"/>
            <p:cNvSpPr>
              <a:spLocks/>
            </p:cNvSpPr>
            <p:nvPr/>
          </p:nvSpPr>
          <p:spPr bwMode="invGray">
            <a:xfrm>
              <a:off x="7538289" y="1546479"/>
              <a:ext cx="27509" cy="3200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39" name="Freeform 46"/>
            <p:cNvSpPr>
              <a:spLocks/>
            </p:cNvSpPr>
            <p:nvPr/>
          </p:nvSpPr>
          <p:spPr bwMode="invGray">
            <a:xfrm>
              <a:off x="7479040" y="1562481"/>
              <a:ext cx="38089" cy="3200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40" name="Freeform 47"/>
            <p:cNvSpPr>
              <a:spLocks/>
            </p:cNvSpPr>
            <p:nvPr/>
          </p:nvSpPr>
          <p:spPr bwMode="invGray">
            <a:xfrm>
              <a:off x="5409562" y="1568882"/>
              <a:ext cx="38089" cy="3200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41" name="Freeform 48"/>
            <p:cNvSpPr>
              <a:spLocks/>
            </p:cNvSpPr>
            <p:nvPr/>
          </p:nvSpPr>
          <p:spPr bwMode="invGray">
            <a:xfrm>
              <a:off x="10206605" y="1530477"/>
              <a:ext cx="61364" cy="4801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42" name="Freeform 49"/>
            <p:cNvSpPr>
              <a:spLocks/>
            </p:cNvSpPr>
            <p:nvPr/>
          </p:nvSpPr>
          <p:spPr bwMode="invGray">
            <a:xfrm>
              <a:off x="6258091" y="1525677"/>
              <a:ext cx="19044" cy="1600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43" name="Freeform 50"/>
            <p:cNvSpPr>
              <a:spLocks/>
            </p:cNvSpPr>
            <p:nvPr/>
          </p:nvSpPr>
          <p:spPr bwMode="invGray">
            <a:xfrm>
              <a:off x="10134660" y="1527277"/>
              <a:ext cx="71945" cy="4801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44" name="Freeform 51"/>
            <p:cNvSpPr>
              <a:spLocks/>
            </p:cNvSpPr>
            <p:nvPr/>
          </p:nvSpPr>
          <p:spPr bwMode="invGray">
            <a:xfrm>
              <a:off x="2582544" y="1559281"/>
              <a:ext cx="8464" cy="160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45" name="Freeform 52"/>
            <p:cNvSpPr>
              <a:spLocks/>
            </p:cNvSpPr>
            <p:nvPr/>
          </p:nvSpPr>
          <p:spPr bwMode="invGray">
            <a:xfrm>
              <a:off x="1761524" y="1522477"/>
              <a:ext cx="35973" cy="0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46" name="Freeform 53"/>
            <p:cNvSpPr>
              <a:spLocks/>
            </p:cNvSpPr>
            <p:nvPr/>
          </p:nvSpPr>
          <p:spPr bwMode="invGray">
            <a:xfrm>
              <a:off x="10811790" y="1528877"/>
              <a:ext cx="19044" cy="1600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47" name="Freeform 54"/>
            <p:cNvSpPr>
              <a:spLocks/>
            </p:cNvSpPr>
            <p:nvPr/>
          </p:nvSpPr>
          <p:spPr bwMode="invGray">
            <a:xfrm>
              <a:off x="10896431" y="1544879"/>
              <a:ext cx="8464" cy="3200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48" name="Freeform 55"/>
            <p:cNvSpPr>
              <a:spLocks/>
            </p:cNvSpPr>
            <p:nvPr/>
          </p:nvSpPr>
          <p:spPr bwMode="invGray">
            <a:xfrm>
              <a:off x="9946332" y="1554481"/>
              <a:ext cx="6349" cy="0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49" name="Freeform 56"/>
            <p:cNvSpPr>
              <a:spLocks/>
            </p:cNvSpPr>
            <p:nvPr/>
          </p:nvSpPr>
          <p:spPr bwMode="invGray">
            <a:xfrm>
              <a:off x="10818137" y="1532078"/>
              <a:ext cx="23277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50" name="Freeform 57"/>
            <p:cNvSpPr>
              <a:spLocks/>
            </p:cNvSpPr>
            <p:nvPr/>
          </p:nvSpPr>
          <p:spPr bwMode="invGray">
            <a:xfrm>
              <a:off x="10837182" y="1528877"/>
              <a:ext cx="19044" cy="1600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51" name="Freeform 58"/>
            <p:cNvSpPr>
              <a:spLocks/>
            </p:cNvSpPr>
            <p:nvPr/>
          </p:nvSpPr>
          <p:spPr bwMode="invGray">
            <a:xfrm>
              <a:off x="10786397" y="1530477"/>
              <a:ext cx="31740" cy="160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52" name="Freeform 59"/>
            <p:cNvSpPr>
              <a:spLocks/>
            </p:cNvSpPr>
            <p:nvPr/>
          </p:nvSpPr>
          <p:spPr bwMode="invGray">
            <a:xfrm>
              <a:off x="4093390" y="1552880"/>
              <a:ext cx="19045" cy="1601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53" name="Freeform 60"/>
            <p:cNvSpPr>
              <a:spLocks/>
            </p:cNvSpPr>
            <p:nvPr/>
          </p:nvSpPr>
          <p:spPr bwMode="invGray">
            <a:xfrm>
              <a:off x="8528592" y="1567282"/>
              <a:ext cx="2117" cy="1600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54" name="Freeform 61"/>
            <p:cNvSpPr>
              <a:spLocks/>
            </p:cNvSpPr>
            <p:nvPr/>
          </p:nvSpPr>
          <p:spPr bwMode="invGray">
            <a:xfrm>
              <a:off x="8460879" y="1556080"/>
              <a:ext cx="67713" cy="14402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55" name="Freeform 62"/>
            <p:cNvSpPr>
              <a:spLocks noEditPoints="1"/>
            </p:cNvSpPr>
            <p:nvPr/>
          </p:nvSpPr>
          <p:spPr bwMode="invGray">
            <a:xfrm>
              <a:off x="1562617" y="1514475"/>
              <a:ext cx="9562345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56" name="Freeform 63"/>
            <p:cNvSpPr>
              <a:spLocks/>
            </p:cNvSpPr>
            <p:nvPr/>
          </p:nvSpPr>
          <p:spPr bwMode="invGray">
            <a:xfrm>
              <a:off x="7508664" y="1559281"/>
              <a:ext cx="10581" cy="4801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57" name="Freeform 64"/>
            <p:cNvSpPr>
              <a:spLocks/>
            </p:cNvSpPr>
            <p:nvPr/>
          </p:nvSpPr>
          <p:spPr bwMode="invGray">
            <a:xfrm>
              <a:off x="5434954" y="1567282"/>
              <a:ext cx="4232" cy="1600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58" name="Freeform 65"/>
            <p:cNvSpPr>
              <a:spLocks/>
            </p:cNvSpPr>
            <p:nvPr/>
          </p:nvSpPr>
          <p:spPr bwMode="invGray">
            <a:xfrm>
              <a:off x="9673365" y="1567282"/>
              <a:ext cx="25392" cy="3200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59" name="Freeform 66"/>
            <p:cNvSpPr>
              <a:spLocks/>
            </p:cNvSpPr>
            <p:nvPr/>
          </p:nvSpPr>
          <p:spPr bwMode="invGray">
            <a:xfrm>
              <a:off x="10966259" y="1528877"/>
              <a:ext cx="40205" cy="3200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60" name="Freeform 67"/>
            <p:cNvSpPr>
              <a:spLocks/>
            </p:cNvSpPr>
            <p:nvPr/>
          </p:nvSpPr>
          <p:spPr bwMode="invGray">
            <a:xfrm>
              <a:off x="11330217" y="1552880"/>
              <a:ext cx="44437" cy="1601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61" name="Freeform 68"/>
            <p:cNvSpPr>
              <a:spLocks/>
            </p:cNvSpPr>
            <p:nvPr/>
          </p:nvSpPr>
          <p:spPr bwMode="invGray">
            <a:xfrm>
              <a:off x="11042437" y="1540078"/>
              <a:ext cx="61366" cy="6401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62" name="Freeform 69"/>
            <p:cNvSpPr>
              <a:spLocks/>
            </p:cNvSpPr>
            <p:nvPr/>
          </p:nvSpPr>
          <p:spPr bwMode="invGray">
            <a:xfrm>
              <a:off x="11105917" y="1543279"/>
              <a:ext cx="29624" cy="0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63" name="Freeform 70"/>
            <p:cNvSpPr>
              <a:spLocks/>
            </p:cNvSpPr>
            <p:nvPr/>
          </p:nvSpPr>
          <p:spPr bwMode="invGray">
            <a:xfrm>
              <a:off x="10678479" y="1525677"/>
              <a:ext cx="103686" cy="9601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64" name="Freeform 71"/>
            <p:cNvSpPr>
              <a:spLocks/>
            </p:cNvSpPr>
            <p:nvPr/>
          </p:nvSpPr>
          <p:spPr bwMode="invGray">
            <a:xfrm>
              <a:off x="11040321" y="1549679"/>
              <a:ext cx="25392" cy="4801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65" name="Freeform 72"/>
            <p:cNvSpPr>
              <a:spLocks/>
            </p:cNvSpPr>
            <p:nvPr/>
          </p:nvSpPr>
          <p:spPr bwMode="invGray">
            <a:xfrm>
              <a:off x="10841414" y="1549679"/>
              <a:ext cx="59249" cy="1601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66" name="Freeform 73"/>
            <p:cNvSpPr>
              <a:spLocks/>
            </p:cNvSpPr>
            <p:nvPr/>
          </p:nvSpPr>
          <p:spPr bwMode="invGray">
            <a:xfrm>
              <a:off x="10900663" y="1549679"/>
              <a:ext cx="35972" cy="160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67" name="Freeform 74"/>
            <p:cNvSpPr>
              <a:spLocks/>
            </p:cNvSpPr>
            <p:nvPr/>
          </p:nvSpPr>
          <p:spPr bwMode="invGray">
            <a:xfrm>
              <a:off x="10957795" y="1554481"/>
              <a:ext cx="46553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68" name="Freeform 75"/>
            <p:cNvSpPr>
              <a:spLocks/>
            </p:cNvSpPr>
            <p:nvPr/>
          </p:nvSpPr>
          <p:spPr bwMode="invGray">
            <a:xfrm>
              <a:off x="10303942" y="1549679"/>
              <a:ext cx="63481" cy="3200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69" name="Freeform 76"/>
            <p:cNvSpPr>
              <a:spLocks/>
            </p:cNvSpPr>
            <p:nvPr/>
          </p:nvSpPr>
          <p:spPr bwMode="invGray">
            <a:xfrm>
              <a:off x="10483804" y="1557681"/>
              <a:ext cx="23277" cy="6401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70" name="Freeform 77"/>
            <p:cNvSpPr>
              <a:spLocks/>
            </p:cNvSpPr>
            <p:nvPr/>
          </p:nvSpPr>
          <p:spPr bwMode="invGray">
            <a:xfrm>
              <a:off x="10291246" y="1564082"/>
              <a:ext cx="118498" cy="1600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71" name="Freeform 78"/>
            <p:cNvSpPr>
              <a:spLocks/>
            </p:cNvSpPr>
            <p:nvPr/>
          </p:nvSpPr>
          <p:spPr bwMode="invGray">
            <a:xfrm>
              <a:off x="9622580" y="1546479"/>
              <a:ext cx="10579" cy="8002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72" name="Freeform 79"/>
            <p:cNvSpPr>
              <a:spLocks/>
            </p:cNvSpPr>
            <p:nvPr/>
          </p:nvSpPr>
          <p:spPr bwMode="invGray">
            <a:xfrm>
              <a:off x="8951798" y="1568882"/>
              <a:ext cx="97337" cy="8002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73" name="Freeform 80"/>
            <p:cNvSpPr>
              <a:spLocks/>
            </p:cNvSpPr>
            <p:nvPr/>
          </p:nvSpPr>
          <p:spPr bwMode="invGray">
            <a:xfrm>
              <a:off x="9006815" y="1565681"/>
              <a:ext cx="16928" cy="3200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74" name="Freeform 81"/>
            <p:cNvSpPr>
              <a:spLocks/>
            </p:cNvSpPr>
            <p:nvPr/>
          </p:nvSpPr>
          <p:spPr bwMode="invGray">
            <a:xfrm>
              <a:off x="1588009" y="1517675"/>
              <a:ext cx="38089" cy="3200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75" name="Freeform 82"/>
            <p:cNvSpPr>
              <a:spLocks/>
            </p:cNvSpPr>
            <p:nvPr/>
          </p:nvSpPr>
          <p:spPr bwMode="invGray">
            <a:xfrm>
              <a:off x="1522413" y="1519276"/>
              <a:ext cx="29624" cy="4800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76" name="Freeform 83"/>
            <p:cNvSpPr>
              <a:spLocks/>
            </p:cNvSpPr>
            <p:nvPr/>
          </p:nvSpPr>
          <p:spPr bwMode="invGray">
            <a:xfrm>
              <a:off x="6649556" y="1573683"/>
              <a:ext cx="33856" cy="3200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77" name="Freeform 84"/>
            <p:cNvSpPr>
              <a:spLocks/>
            </p:cNvSpPr>
            <p:nvPr/>
          </p:nvSpPr>
          <p:spPr bwMode="invGray">
            <a:xfrm>
              <a:off x="6162869" y="1565681"/>
              <a:ext cx="14813" cy="4801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  <p:sp>
          <p:nvSpPr>
            <p:cNvPr id="78" name="Freeform 85"/>
            <p:cNvSpPr>
              <a:spLocks/>
            </p:cNvSpPr>
            <p:nvPr/>
          </p:nvSpPr>
          <p:spPr bwMode="invGray">
            <a:xfrm>
              <a:off x="5739662" y="1570483"/>
              <a:ext cx="59249" cy="6401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sz="1013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2108" y="205978"/>
            <a:ext cx="6859785" cy="76557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308610">
              <a:defRPr/>
            </a:lvl2pPr>
            <a:lvl3pPr marL="437198">
              <a:defRPr/>
            </a:lvl3pPr>
            <a:lvl4pPr marL="565785">
              <a:defRPr/>
            </a:lvl4pPr>
            <a:lvl5pPr marL="694373">
              <a:defRPr/>
            </a:lvl5pPr>
            <a:lvl6pPr marL="822960">
              <a:defRPr baseline="0"/>
            </a:lvl6pPr>
            <a:lvl7pPr marL="951548">
              <a:defRPr baseline="0"/>
            </a:lvl7pPr>
            <a:lvl8pPr marL="1080135">
              <a:defRPr baseline="0"/>
            </a:lvl8pPr>
            <a:lvl9pPr marL="1208723"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141414" y="4800601"/>
            <a:ext cx="4745037" cy="20716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0" name="Date Placeholder 3"/>
          <p:cNvSpPr>
            <a:spLocks noGrp="1"/>
          </p:cNvSpPr>
          <p:nvPr>
            <p:ph type="dt" sz="half" idx="11"/>
          </p:nvPr>
        </p:nvSpPr>
        <p:spPr>
          <a:xfrm>
            <a:off x="6057900" y="4800601"/>
            <a:ext cx="933450" cy="20716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t>5/29/2024</a:t>
            </a:fld>
            <a:endParaRPr lang="en-US"/>
          </a:p>
        </p:txBody>
      </p:sp>
      <p:sp>
        <p:nvSpPr>
          <p:cNvPr id="8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43750" y="4800601"/>
            <a:ext cx="858838" cy="20716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93345">
              <a:lnSpc>
                <a:spcPts val="1238"/>
              </a:lnSpc>
            </a:pPr>
            <a:fld id="{81D60167-4931-47E6-BA6A-407CBD079E47}" type="slidenum">
              <a:rPr lang="en-US" smtClean="0"/>
              <a:pPr marL="93345">
                <a:lnSpc>
                  <a:spcPts val="1238"/>
                </a:lnSpc>
              </a:pPr>
              <a:t>‹#›</a:t>
            </a:fld>
            <a:r>
              <a:rPr lang="en-US" smtClean="0"/>
              <a:t>/</a:t>
            </a:r>
            <a:r>
              <a:rPr lang="en-US" spc="-4" smtClean="0"/>
              <a:t>23</a:t>
            </a:r>
            <a:endParaRPr lang="en-US" spc="-4" dirty="0"/>
          </a:p>
        </p:txBody>
      </p:sp>
    </p:spTree>
    <p:extLst>
      <p:ext uri="{BB962C8B-B14F-4D97-AF65-F5344CB8AC3E}">
        <p14:creationId xmlns:p14="http://schemas.microsoft.com/office/powerpoint/2010/main" val="260389003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57200" y="411475"/>
            <a:ext cx="8229600" cy="3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57200" y="1152475"/>
            <a:ext cx="8229600" cy="35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74" r:id="rId8"/>
    <p:sldLayoutId id="2147483675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عنصر نائب للعنوان 1"/>
          <p:cNvSpPr>
            <a:spLocks noGrp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1027" name="عنصر نائب للنص 2"/>
          <p:cNvSpPr>
            <a:spLocks noGrp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rtl="1">
              <a:buClrTx/>
              <a:buFontTx/>
              <a:buNone/>
              <a:defRPr/>
            </a:pPr>
            <a:fld id="{6E5A7569-8C08-4CFB-AD39-BD80BAFA55C6}" type="datetimeFigureOut">
              <a:rPr lang="ar-SA" kern="1200">
                <a:solidFill>
                  <a:prstClr val="black">
                    <a:tint val="75000"/>
                  </a:prstClr>
                </a:solidFill>
              </a:rPr>
              <a:pPr rtl="1">
                <a:buClrTx/>
                <a:buFontTx/>
                <a:buNone/>
                <a:defRPr/>
              </a:pPr>
              <a:t>22/11/1445</a:t>
            </a:fld>
            <a:endParaRPr lang="ar-SA" kern="1200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rtl="1">
              <a:buClrTx/>
              <a:buFontTx/>
              <a:buNone/>
              <a:defRPr/>
            </a:pPr>
            <a:endParaRPr lang="ar-SA" kern="12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9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rtl="1" fontAlgn="base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fld id="{C1F7B824-4944-47B3-A753-89CACB598866}" type="slidenum">
              <a:rPr lang="ar-SA" kern="1200" smtClean="0">
                <a:cs typeface="Arial" panose="020B0604020202020204" pitchFamily="34" charset="0"/>
              </a:rPr>
              <a:pPr rtl="1" fontAlgn="base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t>‹#›</a:t>
            </a:fld>
            <a:endParaRPr lang="ar-SA" kern="1200" smtClean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4858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ctr" rtl="1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1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cs typeface="Times New Roman" pitchFamily="18" charset="0"/>
        </a:defRPr>
      </a:lvl2pPr>
      <a:lvl3pPr algn="ctr" rtl="1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cs typeface="Times New Roman" pitchFamily="18" charset="0"/>
        </a:defRPr>
      </a:lvl3pPr>
      <a:lvl4pPr algn="ctr" rtl="1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cs typeface="Times New Roman" pitchFamily="18" charset="0"/>
        </a:defRPr>
      </a:lvl4pPr>
      <a:lvl5pPr algn="ctr" rtl="1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cs typeface="Times New Roman" pitchFamily="18" charset="0"/>
        </a:defRPr>
      </a:lvl5pPr>
      <a:lvl6pPr marL="342900" algn="ctr" rtl="1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cs typeface="Times New Roman" pitchFamily="18" charset="0"/>
        </a:defRPr>
      </a:lvl6pPr>
      <a:lvl7pPr marL="685800" algn="ctr" rtl="1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cs typeface="Times New Roman" pitchFamily="18" charset="0"/>
        </a:defRPr>
      </a:lvl7pPr>
      <a:lvl8pPr marL="1028700" algn="ctr" rtl="1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cs typeface="Times New Roman" pitchFamily="18" charset="0"/>
        </a:defRPr>
      </a:lvl8pPr>
      <a:lvl9pPr marL="1371600" algn="ctr" rtl="1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cs typeface="Times New Roman" pitchFamily="18" charset="0"/>
        </a:defRPr>
      </a:lvl9pPr>
    </p:titleStyle>
    <p:bodyStyle>
      <a:lvl1pPr marL="257175" indent="-257175" algn="r" rtl="1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r" rtl="1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r" rtl="1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r" rtl="1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r" rtl="1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r" defTabSz="685800" rtl="1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r" defTabSz="685800" rtl="1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r" defTabSz="685800" rtl="1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r" defTabSz="685800" rtl="1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.jp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5"/>
          <p:cNvSpPr txBox="1">
            <a:spLocks noGrp="1"/>
          </p:cNvSpPr>
          <p:nvPr>
            <p:ph type="ctrTitle"/>
          </p:nvPr>
        </p:nvSpPr>
        <p:spPr>
          <a:xfrm>
            <a:off x="1810505" y="323425"/>
            <a:ext cx="6840388" cy="194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dirty="0" smtClean="0"/>
              <a:t>Jezik, titule i simboli u lekarskoj profesiji</a:t>
            </a:r>
            <a:endParaRPr dirty="0"/>
          </a:p>
        </p:txBody>
      </p:sp>
      <p:sp>
        <p:nvSpPr>
          <p:cNvPr id="47" name="Google Shape;47;p15"/>
          <p:cNvSpPr txBox="1">
            <a:spLocks noGrp="1"/>
          </p:cNvSpPr>
          <p:nvPr>
            <p:ph type="subTitle" idx="1"/>
          </p:nvPr>
        </p:nvSpPr>
        <p:spPr>
          <a:xfrm>
            <a:off x="2075381" y="2961080"/>
            <a:ext cx="6852862" cy="41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 defTabSz="457207">
              <a:buClr>
                <a:schemeClr val="bg2">
                  <a:lumMod val="40000"/>
                  <a:lumOff val="60000"/>
                </a:schemeClr>
              </a:buClr>
              <a:defRPr/>
            </a:pPr>
            <a:r>
              <a:rPr lang="sr-Latn-RS" b="1" dirty="0" smtClean="0"/>
              <a:t>Doc. </a:t>
            </a:r>
            <a:r>
              <a:rPr lang="sr-Latn-RS" b="1" dirty="0"/>
              <a:t>d</a:t>
            </a:r>
            <a:r>
              <a:rPr lang="sr-Latn-RS" b="1" dirty="0" smtClean="0"/>
              <a:t>r Valentina </a:t>
            </a:r>
            <a:r>
              <a:rPr lang="sr-Latn-RS" b="1" dirty="0"/>
              <a:t>Opancina, MD, PhD, </a:t>
            </a:r>
            <a:endParaRPr lang="sr-Latn-RS" b="1" dirty="0" smtClean="0"/>
          </a:p>
          <a:p>
            <a:pPr algn="ctr" defTabSz="457207">
              <a:buClr>
                <a:schemeClr val="bg2">
                  <a:lumMod val="40000"/>
                  <a:lumOff val="60000"/>
                </a:schemeClr>
              </a:buClr>
              <a:defRPr/>
            </a:pPr>
            <a:endParaRPr lang="en-US" b="1" dirty="0"/>
          </a:p>
          <a:p>
            <a:pPr algn="ctr" defTabSz="457207">
              <a:buClr>
                <a:schemeClr val="bg2">
                  <a:lumMod val="40000"/>
                  <a:lumOff val="60000"/>
                </a:schemeClr>
              </a:buClr>
              <a:defRPr/>
            </a:pPr>
            <a:r>
              <a:rPr lang="sr-Latn-RS" sz="1600" b="1" dirty="0" smtClean="0"/>
              <a:t>Katedra za radiologiju</a:t>
            </a:r>
          </a:p>
          <a:p>
            <a:pPr algn="ctr" defTabSz="457207">
              <a:buClr>
                <a:schemeClr val="bg2">
                  <a:lumMod val="40000"/>
                  <a:lumOff val="60000"/>
                </a:schemeClr>
              </a:buClr>
              <a:defRPr/>
            </a:pPr>
            <a:r>
              <a:rPr lang="sr-Latn-RS" sz="1600" b="1" dirty="0" smtClean="0"/>
              <a:t>Katedra za veštinu komunikacije, etiku i psihologiju</a:t>
            </a:r>
            <a:endParaRPr lang="en-US" sz="1600" b="1" dirty="0"/>
          </a:p>
          <a:p>
            <a:pPr algn="ctr" defTabSz="457207">
              <a:buClr>
                <a:schemeClr val="bg2">
                  <a:lumMod val="40000"/>
                  <a:lumOff val="60000"/>
                </a:schemeClr>
              </a:buClr>
              <a:defRPr/>
            </a:pPr>
            <a:r>
              <a:rPr lang="sr-Latn-RS" sz="1600" b="1" dirty="0" smtClean="0"/>
              <a:t>Fakultet medicinskih nauka, Univerzitet u Kragujevcu</a:t>
            </a:r>
            <a:endParaRPr lang="en-US" sz="1600" b="1" dirty="0"/>
          </a:p>
        </p:txBody>
      </p:sp>
      <p:grpSp>
        <p:nvGrpSpPr>
          <p:cNvPr id="85" name="Google Shape;85;p15"/>
          <p:cNvGrpSpPr/>
          <p:nvPr/>
        </p:nvGrpSpPr>
        <p:grpSpPr>
          <a:xfrm>
            <a:off x="86609" y="712644"/>
            <a:ext cx="1609003" cy="4091236"/>
            <a:chOff x="2870593" y="1032384"/>
            <a:chExt cx="1452300" cy="3692784"/>
          </a:xfrm>
        </p:grpSpPr>
        <p:sp>
          <p:nvSpPr>
            <p:cNvPr id="86" name="Google Shape;86;p15"/>
            <p:cNvSpPr/>
            <p:nvPr/>
          </p:nvSpPr>
          <p:spPr>
            <a:xfrm>
              <a:off x="2870593" y="4326768"/>
              <a:ext cx="1452300" cy="398400"/>
            </a:xfrm>
            <a:prstGeom prst="ellipse">
              <a:avLst/>
            </a:prstGeom>
            <a:solidFill>
              <a:srgbClr val="666666">
                <a:alpha val="1254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15"/>
            <p:cNvSpPr/>
            <p:nvPr/>
          </p:nvSpPr>
          <p:spPr>
            <a:xfrm>
              <a:off x="3041977" y="2338184"/>
              <a:ext cx="134203" cy="168042"/>
            </a:xfrm>
            <a:custGeom>
              <a:avLst/>
              <a:gdLst/>
              <a:ahLst/>
              <a:cxnLst/>
              <a:rect l="l" t="t" r="r" b="b"/>
              <a:pathLst>
                <a:path w="6052" h="7578" extrusionOk="0">
                  <a:moveTo>
                    <a:pt x="6052" y="1"/>
                  </a:moveTo>
                  <a:lnTo>
                    <a:pt x="0" y="339"/>
                  </a:lnTo>
                  <a:lnTo>
                    <a:pt x="72" y="7578"/>
                  </a:lnTo>
                  <a:lnTo>
                    <a:pt x="6052" y="1"/>
                  </a:lnTo>
                  <a:close/>
                </a:path>
              </a:pathLst>
            </a:custGeom>
            <a:solidFill>
              <a:srgbClr val="FFD1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15"/>
            <p:cNvSpPr/>
            <p:nvPr/>
          </p:nvSpPr>
          <p:spPr>
            <a:xfrm>
              <a:off x="3777418" y="2215352"/>
              <a:ext cx="225941" cy="293597"/>
            </a:xfrm>
            <a:custGeom>
              <a:avLst/>
              <a:gdLst/>
              <a:ahLst/>
              <a:cxnLst/>
              <a:rect l="l" t="t" r="r" b="b"/>
              <a:pathLst>
                <a:path w="10189" h="13240" extrusionOk="0">
                  <a:moveTo>
                    <a:pt x="328" y="1"/>
                  </a:moveTo>
                  <a:lnTo>
                    <a:pt x="308" y="31"/>
                  </a:lnTo>
                  <a:lnTo>
                    <a:pt x="287" y="103"/>
                  </a:lnTo>
                  <a:lnTo>
                    <a:pt x="246" y="369"/>
                  </a:lnTo>
                  <a:lnTo>
                    <a:pt x="195" y="769"/>
                  </a:lnTo>
                  <a:lnTo>
                    <a:pt x="144" y="1301"/>
                  </a:lnTo>
                  <a:lnTo>
                    <a:pt x="93" y="1946"/>
                  </a:lnTo>
                  <a:lnTo>
                    <a:pt x="52" y="2683"/>
                  </a:lnTo>
                  <a:lnTo>
                    <a:pt x="21" y="3482"/>
                  </a:lnTo>
                  <a:lnTo>
                    <a:pt x="0" y="4342"/>
                  </a:lnTo>
                  <a:lnTo>
                    <a:pt x="0" y="5243"/>
                  </a:lnTo>
                  <a:lnTo>
                    <a:pt x="21" y="6154"/>
                  </a:lnTo>
                  <a:lnTo>
                    <a:pt x="31" y="6615"/>
                  </a:lnTo>
                  <a:lnTo>
                    <a:pt x="52" y="7066"/>
                  </a:lnTo>
                  <a:lnTo>
                    <a:pt x="82" y="7526"/>
                  </a:lnTo>
                  <a:lnTo>
                    <a:pt x="123" y="7967"/>
                  </a:lnTo>
                  <a:lnTo>
                    <a:pt x="164" y="8407"/>
                  </a:lnTo>
                  <a:lnTo>
                    <a:pt x="215" y="8827"/>
                  </a:lnTo>
                  <a:lnTo>
                    <a:pt x="277" y="9236"/>
                  </a:lnTo>
                  <a:lnTo>
                    <a:pt x="338" y="9636"/>
                  </a:lnTo>
                  <a:lnTo>
                    <a:pt x="420" y="10014"/>
                  </a:lnTo>
                  <a:lnTo>
                    <a:pt x="502" y="10373"/>
                  </a:lnTo>
                  <a:lnTo>
                    <a:pt x="594" y="10711"/>
                  </a:lnTo>
                  <a:lnTo>
                    <a:pt x="707" y="11018"/>
                  </a:lnTo>
                  <a:lnTo>
                    <a:pt x="820" y="11304"/>
                  </a:lnTo>
                  <a:lnTo>
                    <a:pt x="953" y="11571"/>
                  </a:lnTo>
                  <a:lnTo>
                    <a:pt x="1106" y="11806"/>
                  </a:lnTo>
                  <a:lnTo>
                    <a:pt x="1270" y="12031"/>
                  </a:lnTo>
                  <a:lnTo>
                    <a:pt x="1444" y="12236"/>
                  </a:lnTo>
                  <a:lnTo>
                    <a:pt x="1639" y="12410"/>
                  </a:lnTo>
                  <a:lnTo>
                    <a:pt x="1843" y="12574"/>
                  </a:lnTo>
                  <a:lnTo>
                    <a:pt x="2058" y="12717"/>
                  </a:lnTo>
                  <a:lnTo>
                    <a:pt x="2274" y="12840"/>
                  </a:lnTo>
                  <a:lnTo>
                    <a:pt x="2509" y="12943"/>
                  </a:lnTo>
                  <a:lnTo>
                    <a:pt x="2755" y="13035"/>
                  </a:lnTo>
                  <a:lnTo>
                    <a:pt x="3011" y="13107"/>
                  </a:lnTo>
                  <a:lnTo>
                    <a:pt x="3267" y="13158"/>
                  </a:lnTo>
                  <a:lnTo>
                    <a:pt x="3533" y="13199"/>
                  </a:lnTo>
                  <a:lnTo>
                    <a:pt x="3809" y="13229"/>
                  </a:lnTo>
                  <a:lnTo>
                    <a:pt x="4086" y="13240"/>
                  </a:lnTo>
                  <a:lnTo>
                    <a:pt x="4373" y="13240"/>
                  </a:lnTo>
                  <a:lnTo>
                    <a:pt x="4659" y="13229"/>
                  </a:lnTo>
                  <a:lnTo>
                    <a:pt x="4946" y="13199"/>
                  </a:lnTo>
                  <a:lnTo>
                    <a:pt x="5243" y="13158"/>
                  </a:lnTo>
                  <a:lnTo>
                    <a:pt x="5540" y="13107"/>
                  </a:lnTo>
                  <a:lnTo>
                    <a:pt x="5837" y="13045"/>
                  </a:lnTo>
                  <a:lnTo>
                    <a:pt x="6134" y="12984"/>
                  </a:lnTo>
                  <a:lnTo>
                    <a:pt x="6431" y="12902"/>
                  </a:lnTo>
                  <a:lnTo>
                    <a:pt x="6727" y="12810"/>
                  </a:lnTo>
                  <a:lnTo>
                    <a:pt x="7024" y="12717"/>
                  </a:lnTo>
                  <a:lnTo>
                    <a:pt x="7321" y="12605"/>
                  </a:lnTo>
                  <a:lnTo>
                    <a:pt x="7608" y="12492"/>
                  </a:lnTo>
                  <a:lnTo>
                    <a:pt x="7895" y="12380"/>
                  </a:lnTo>
                  <a:lnTo>
                    <a:pt x="8181" y="12257"/>
                  </a:lnTo>
                  <a:lnTo>
                    <a:pt x="8458" y="12124"/>
                  </a:lnTo>
                  <a:lnTo>
                    <a:pt x="8734" y="11991"/>
                  </a:lnTo>
                  <a:lnTo>
                    <a:pt x="8857" y="11919"/>
                  </a:lnTo>
                  <a:lnTo>
                    <a:pt x="8980" y="11827"/>
                  </a:lnTo>
                  <a:lnTo>
                    <a:pt x="9103" y="11735"/>
                  </a:lnTo>
                  <a:lnTo>
                    <a:pt x="9205" y="11632"/>
                  </a:lnTo>
                  <a:lnTo>
                    <a:pt x="9308" y="11509"/>
                  </a:lnTo>
                  <a:lnTo>
                    <a:pt x="9410" y="11386"/>
                  </a:lnTo>
                  <a:lnTo>
                    <a:pt x="9492" y="11253"/>
                  </a:lnTo>
                  <a:lnTo>
                    <a:pt x="9584" y="11100"/>
                  </a:lnTo>
                  <a:lnTo>
                    <a:pt x="9656" y="10946"/>
                  </a:lnTo>
                  <a:lnTo>
                    <a:pt x="9727" y="10793"/>
                  </a:lnTo>
                  <a:lnTo>
                    <a:pt x="9789" y="10618"/>
                  </a:lnTo>
                  <a:lnTo>
                    <a:pt x="9850" y="10444"/>
                  </a:lnTo>
                  <a:lnTo>
                    <a:pt x="9902" y="10260"/>
                  </a:lnTo>
                  <a:lnTo>
                    <a:pt x="9953" y="10066"/>
                  </a:lnTo>
                  <a:lnTo>
                    <a:pt x="10035" y="9666"/>
                  </a:lnTo>
                  <a:lnTo>
                    <a:pt x="10096" y="9246"/>
                  </a:lnTo>
                  <a:lnTo>
                    <a:pt x="10147" y="8806"/>
                  </a:lnTo>
                  <a:lnTo>
                    <a:pt x="10168" y="8356"/>
                  </a:lnTo>
                  <a:lnTo>
                    <a:pt x="10188" y="7895"/>
                  </a:lnTo>
                  <a:lnTo>
                    <a:pt x="10188" y="7424"/>
                  </a:lnTo>
                  <a:lnTo>
                    <a:pt x="10168" y="6943"/>
                  </a:lnTo>
                  <a:lnTo>
                    <a:pt x="10147" y="6461"/>
                  </a:lnTo>
                  <a:lnTo>
                    <a:pt x="10117" y="5980"/>
                  </a:lnTo>
                  <a:lnTo>
                    <a:pt x="10076" y="5509"/>
                  </a:lnTo>
                  <a:lnTo>
                    <a:pt x="10024" y="5038"/>
                  </a:lnTo>
                  <a:lnTo>
                    <a:pt x="9973" y="4577"/>
                  </a:lnTo>
                  <a:lnTo>
                    <a:pt x="9912" y="4137"/>
                  </a:lnTo>
                  <a:lnTo>
                    <a:pt x="9789" y="3308"/>
                  </a:lnTo>
                  <a:lnTo>
                    <a:pt x="9656" y="2560"/>
                  </a:lnTo>
                  <a:lnTo>
                    <a:pt x="9543" y="1946"/>
                  </a:lnTo>
                  <a:lnTo>
                    <a:pt x="9441" y="1475"/>
                  </a:lnTo>
                  <a:lnTo>
                    <a:pt x="9349" y="1066"/>
                  </a:lnTo>
                  <a:lnTo>
                    <a:pt x="7966" y="891"/>
                  </a:lnTo>
                  <a:lnTo>
                    <a:pt x="4915" y="513"/>
                  </a:lnTo>
                  <a:lnTo>
                    <a:pt x="3267" y="308"/>
                  </a:lnTo>
                  <a:lnTo>
                    <a:pt x="1823" y="144"/>
                  </a:lnTo>
                  <a:lnTo>
                    <a:pt x="768" y="31"/>
                  </a:lnTo>
                  <a:lnTo>
                    <a:pt x="461" y="1"/>
                  </a:lnTo>
                  <a:close/>
                </a:path>
              </a:pathLst>
            </a:custGeom>
            <a:solidFill>
              <a:srgbClr val="FFD1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89;p15"/>
            <p:cNvSpPr/>
            <p:nvPr/>
          </p:nvSpPr>
          <p:spPr>
            <a:xfrm>
              <a:off x="3200468" y="1032384"/>
              <a:ext cx="509293" cy="561072"/>
            </a:xfrm>
            <a:custGeom>
              <a:avLst/>
              <a:gdLst/>
              <a:ahLst/>
              <a:cxnLst/>
              <a:rect l="l" t="t" r="r" b="b"/>
              <a:pathLst>
                <a:path w="22967" h="25302" extrusionOk="0">
                  <a:moveTo>
                    <a:pt x="12748" y="1"/>
                  </a:moveTo>
                  <a:lnTo>
                    <a:pt x="12451" y="21"/>
                  </a:lnTo>
                  <a:lnTo>
                    <a:pt x="12164" y="52"/>
                  </a:lnTo>
                  <a:lnTo>
                    <a:pt x="11888" y="93"/>
                  </a:lnTo>
                  <a:lnTo>
                    <a:pt x="11621" y="144"/>
                  </a:lnTo>
                  <a:lnTo>
                    <a:pt x="11365" y="205"/>
                  </a:lnTo>
                  <a:lnTo>
                    <a:pt x="11130" y="277"/>
                  </a:lnTo>
                  <a:lnTo>
                    <a:pt x="10905" y="349"/>
                  </a:lnTo>
                  <a:lnTo>
                    <a:pt x="10700" y="420"/>
                  </a:lnTo>
                  <a:lnTo>
                    <a:pt x="10516" y="492"/>
                  </a:lnTo>
                  <a:lnTo>
                    <a:pt x="10198" y="646"/>
                  </a:lnTo>
                  <a:lnTo>
                    <a:pt x="9963" y="768"/>
                  </a:lnTo>
                  <a:lnTo>
                    <a:pt x="9819" y="850"/>
                  </a:lnTo>
                  <a:lnTo>
                    <a:pt x="9768" y="881"/>
                  </a:lnTo>
                  <a:lnTo>
                    <a:pt x="9359" y="830"/>
                  </a:lnTo>
                  <a:lnTo>
                    <a:pt x="8959" y="799"/>
                  </a:lnTo>
                  <a:lnTo>
                    <a:pt x="8580" y="789"/>
                  </a:lnTo>
                  <a:lnTo>
                    <a:pt x="8202" y="789"/>
                  </a:lnTo>
                  <a:lnTo>
                    <a:pt x="7843" y="809"/>
                  </a:lnTo>
                  <a:lnTo>
                    <a:pt x="7485" y="850"/>
                  </a:lnTo>
                  <a:lnTo>
                    <a:pt x="7147" y="902"/>
                  </a:lnTo>
                  <a:lnTo>
                    <a:pt x="6809" y="983"/>
                  </a:lnTo>
                  <a:lnTo>
                    <a:pt x="6492" y="1065"/>
                  </a:lnTo>
                  <a:lnTo>
                    <a:pt x="6185" y="1168"/>
                  </a:lnTo>
                  <a:lnTo>
                    <a:pt x="5877" y="1291"/>
                  </a:lnTo>
                  <a:lnTo>
                    <a:pt x="5591" y="1424"/>
                  </a:lnTo>
                  <a:lnTo>
                    <a:pt x="5314" y="1567"/>
                  </a:lnTo>
                  <a:lnTo>
                    <a:pt x="5038" y="1731"/>
                  </a:lnTo>
                  <a:lnTo>
                    <a:pt x="4782" y="1905"/>
                  </a:lnTo>
                  <a:lnTo>
                    <a:pt x="4526" y="2100"/>
                  </a:lnTo>
                  <a:lnTo>
                    <a:pt x="4280" y="2294"/>
                  </a:lnTo>
                  <a:lnTo>
                    <a:pt x="4045" y="2509"/>
                  </a:lnTo>
                  <a:lnTo>
                    <a:pt x="3819" y="2734"/>
                  </a:lnTo>
                  <a:lnTo>
                    <a:pt x="3604" y="2970"/>
                  </a:lnTo>
                  <a:lnTo>
                    <a:pt x="3389" y="3216"/>
                  </a:lnTo>
                  <a:lnTo>
                    <a:pt x="3195" y="3472"/>
                  </a:lnTo>
                  <a:lnTo>
                    <a:pt x="3000" y="3748"/>
                  </a:lnTo>
                  <a:lnTo>
                    <a:pt x="2816" y="4024"/>
                  </a:lnTo>
                  <a:lnTo>
                    <a:pt x="2642" y="4311"/>
                  </a:lnTo>
                  <a:lnTo>
                    <a:pt x="2468" y="4598"/>
                  </a:lnTo>
                  <a:lnTo>
                    <a:pt x="2304" y="4905"/>
                  </a:lnTo>
                  <a:lnTo>
                    <a:pt x="2150" y="5222"/>
                  </a:lnTo>
                  <a:lnTo>
                    <a:pt x="2007" y="5540"/>
                  </a:lnTo>
                  <a:lnTo>
                    <a:pt x="1864" y="5867"/>
                  </a:lnTo>
                  <a:lnTo>
                    <a:pt x="1731" y="6195"/>
                  </a:lnTo>
                  <a:lnTo>
                    <a:pt x="1608" y="6533"/>
                  </a:lnTo>
                  <a:lnTo>
                    <a:pt x="1485" y="6881"/>
                  </a:lnTo>
                  <a:lnTo>
                    <a:pt x="1372" y="7229"/>
                  </a:lnTo>
                  <a:lnTo>
                    <a:pt x="1260" y="7588"/>
                  </a:lnTo>
                  <a:lnTo>
                    <a:pt x="1157" y="7946"/>
                  </a:lnTo>
                  <a:lnTo>
                    <a:pt x="1055" y="8315"/>
                  </a:lnTo>
                  <a:lnTo>
                    <a:pt x="973" y="8683"/>
                  </a:lnTo>
                  <a:lnTo>
                    <a:pt x="799" y="9420"/>
                  </a:lnTo>
                  <a:lnTo>
                    <a:pt x="655" y="10178"/>
                  </a:lnTo>
                  <a:lnTo>
                    <a:pt x="522" y="10946"/>
                  </a:lnTo>
                  <a:lnTo>
                    <a:pt x="420" y="11714"/>
                  </a:lnTo>
                  <a:lnTo>
                    <a:pt x="328" y="12472"/>
                  </a:lnTo>
                  <a:lnTo>
                    <a:pt x="246" y="13240"/>
                  </a:lnTo>
                  <a:lnTo>
                    <a:pt x="184" y="13997"/>
                  </a:lnTo>
                  <a:lnTo>
                    <a:pt x="123" y="14734"/>
                  </a:lnTo>
                  <a:lnTo>
                    <a:pt x="82" y="15472"/>
                  </a:lnTo>
                  <a:lnTo>
                    <a:pt x="51" y="16188"/>
                  </a:lnTo>
                  <a:lnTo>
                    <a:pt x="31" y="16885"/>
                  </a:lnTo>
                  <a:lnTo>
                    <a:pt x="0" y="18195"/>
                  </a:lnTo>
                  <a:lnTo>
                    <a:pt x="0" y="18513"/>
                  </a:lnTo>
                  <a:lnTo>
                    <a:pt x="10" y="18810"/>
                  </a:lnTo>
                  <a:lnTo>
                    <a:pt x="31" y="19106"/>
                  </a:lnTo>
                  <a:lnTo>
                    <a:pt x="62" y="19393"/>
                  </a:lnTo>
                  <a:lnTo>
                    <a:pt x="103" y="19659"/>
                  </a:lnTo>
                  <a:lnTo>
                    <a:pt x="154" y="19926"/>
                  </a:lnTo>
                  <a:lnTo>
                    <a:pt x="215" y="20192"/>
                  </a:lnTo>
                  <a:lnTo>
                    <a:pt x="287" y="20438"/>
                  </a:lnTo>
                  <a:lnTo>
                    <a:pt x="359" y="20683"/>
                  </a:lnTo>
                  <a:lnTo>
                    <a:pt x="440" y="20919"/>
                  </a:lnTo>
                  <a:lnTo>
                    <a:pt x="533" y="21144"/>
                  </a:lnTo>
                  <a:lnTo>
                    <a:pt x="635" y="21359"/>
                  </a:lnTo>
                  <a:lnTo>
                    <a:pt x="748" y="21574"/>
                  </a:lnTo>
                  <a:lnTo>
                    <a:pt x="860" y="21769"/>
                  </a:lnTo>
                  <a:lnTo>
                    <a:pt x="983" y="21973"/>
                  </a:lnTo>
                  <a:lnTo>
                    <a:pt x="1116" y="22158"/>
                  </a:lnTo>
                  <a:lnTo>
                    <a:pt x="1249" y="22342"/>
                  </a:lnTo>
                  <a:lnTo>
                    <a:pt x="1403" y="22516"/>
                  </a:lnTo>
                  <a:lnTo>
                    <a:pt x="1546" y="22680"/>
                  </a:lnTo>
                  <a:lnTo>
                    <a:pt x="1710" y="22844"/>
                  </a:lnTo>
                  <a:lnTo>
                    <a:pt x="1874" y="22997"/>
                  </a:lnTo>
                  <a:lnTo>
                    <a:pt x="2038" y="23151"/>
                  </a:lnTo>
                  <a:lnTo>
                    <a:pt x="2212" y="23284"/>
                  </a:lnTo>
                  <a:lnTo>
                    <a:pt x="2396" y="23427"/>
                  </a:lnTo>
                  <a:lnTo>
                    <a:pt x="2580" y="23550"/>
                  </a:lnTo>
                  <a:lnTo>
                    <a:pt x="2775" y="23673"/>
                  </a:lnTo>
                  <a:lnTo>
                    <a:pt x="2969" y="23796"/>
                  </a:lnTo>
                  <a:lnTo>
                    <a:pt x="3164" y="23909"/>
                  </a:lnTo>
                  <a:lnTo>
                    <a:pt x="3369" y="24011"/>
                  </a:lnTo>
                  <a:lnTo>
                    <a:pt x="3574" y="24113"/>
                  </a:lnTo>
                  <a:lnTo>
                    <a:pt x="3789" y="24216"/>
                  </a:lnTo>
                  <a:lnTo>
                    <a:pt x="4004" y="24298"/>
                  </a:lnTo>
                  <a:lnTo>
                    <a:pt x="4444" y="24472"/>
                  </a:lnTo>
                  <a:lnTo>
                    <a:pt x="4905" y="24615"/>
                  </a:lnTo>
                  <a:lnTo>
                    <a:pt x="5365" y="24748"/>
                  </a:lnTo>
                  <a:lnTo>
                    <a:pt x="5836" y="24861"/>
                  </a:lnTo>
                  <a:lnTo>
                    <a:pt x="6318" y="24963"/>
                  </a:lnTo>
                  <a:lnTo>
                    <a:pt x="6809" y="25045"/>
                  </a:lnTo>
                  <a:lnTo>
                    <a:pt x="7301" y="25117"/>
                  </a:lnTo>
                  <a:lnTo>
                    <a:pt x="7792" y="25168"/>
                  </a:lnTo>
                  <a:lnTo>
                    <a:pt x="8284" y="25219"/>
                  </a:lnTo>
                  <a:lnTo>
                    <a:pt x="8765" y="25250"/>
                  </a:lnTo>
                  <a:lnTo>
                    <a:pt x="9256" y="25270"/>
                  </a:lnTo>
                  <a:lnTo>
                    <a:pt x="9737" y="25291"/>
                  </a:lnTo>
                  <a:lnTo>
                    <a:pt x="10208" y="25301"/>
                  </a:lnTo>
                  <a:lnTo>
                    <a:pt x="10679" y="25301"/>
                  </a:lnTo>
                  <a:lnTo>
                    <a:pt x="11580" y="25291"/>
                  </a:lnTo>
                  <a:lnTo>
                    <a:pt x="12010" y="25281"/>
                  </a:lnTo>
                  <a:lnTo>
                    <a:pt x="12461" y="25260"/>
                  </a:lnTo>
                  <a:lnTo>
                    <a:pt x="12901" y="25240"/>
                  </a:lnTo>
                  <a:lnTo>
                    <a:pt x="13342" y="25199"/>
                  </a:lnTo>
                  <a:lnTo>
                    <a:pt x="13792" y="25158"/>
                  </a:lnTo>
                  <a:lnTo>
                    <a:pt x="14232" y="25107"/>
                  </a:lnTo>
                  <a:lnTo>
                    <a:pt x="14683" y="25055"/>
                  </a:lnTo>
                  <a:lnTo>
                    <a:pt x="15123" y="24984"/>
                  </a:lnTo>
                  <a:lnTo>
                    <a:pt x="15563" y="24912"/>
                  </a:lnTo>
                  <a:lnTo>
                    <a:pt x="15993" y="24830"/>
                  </a:lnTo>
                  <a:lnTo>
                    <a:pt x="16424" y="24748"/>
                  </a:lnTo>
                  <a:lnTo>
                    <a:pt x="16843" y="24646"/>
                  </a:lnTo>
                  <a:lnTo>
                    <a:pt x="17263" y="24533"/>
                  </a:lnTo>
                  <a:lnTo>
                    <a:pt x="17662" y="24421"/>
                  </a:lnTo>
                  <a:lnTo>
                    <a:pt x="18062" y="24298"/>
                  </a:lnTo>
                  <a:lnTo>
                    <a:pt x="18451" y="24165"/>
                  </a:lnTo>
                  <a:lnTo>
                    <a:pt x="18830" y="24021"/>
                  </a:lnTo>
                  <a:lnTo>
                    <a:pt x="19198" y="23868"/>
                  </a:lnTo>
                  <a:lnTo>
                    <a:pt x="19557" y="23704"/>
                  </a:lnTo>
                  <a:lnTo>
                    <a:pt x="19905" y="23540"/>
                  </a:lnTo>
                  <a:lnTo>
                    <a:pt x="20232" y="23356"/>
                  </a:lnTo>
                  <a:lnTo>
                    <a:pt x="20540" y="23161"/>
                  </a:lnTo>
                  <a:lnTo>
                    <a:pt x="20837" y="22967"/>
                  </a:lnTo>
                  <a:lnTo>
                    <a:pt x="21123" y="22752"/>
                  </a:lnTo>
                  <a:lnTo>
                    <a:pt x="21389" y="22537"/>
                  </a:lnTo>
                  <a:lnTo>
                    <a:pt x="21635" y="22301"/>
                  </a:lnTo>
                  <a:lnTo>
                    <a:pt x="21860" y="22055"/>
                  </a:lnTo>
                  <a:lnTo>
                    <a:pt x="22065" y="21810"/>
                  </a:lnTo>
                  <a:lnTo>
                    <a:pt x="22249" y="21543"/>
                  </a:lnTo>
                  <a:lnTo>
                    <a:pt x="22331" y="21410"/>
                  </a:lnTo>
                  <a:lnTo>
                    <a:pt x="22413" y="21267"/>
                  </a:lnTo>
                  <a:lnTo>
                    <a:pt x="22485" y="21124"/>
                  </a:lnTo>
                  <a:lnTo>
                    <a:pt x="22546" y="20980"/>
                  </a:lnTo>
                  <a:lnTo>
                    <a:pt x="22608" y="20837"/>
                  </a:lnTo>
                  <a:lnTo>
                    <a:pt x="22669" y="20683"/>
                  </a:lnTo>
                  <a:lnTo>
                    <a:pt x="22710" y="20530"/>
                  </a:lnTo>
                  <a:lnTo>
                    <a:pt x="22761" y="20366"/>
                  </a:lnTo>
                  <a:lnTo>
                    <a:pt x="22802" y="20192"/>
                  </a:lnTo>
                  <a:lnTo>
                    <a:pt x="22833" y="20008"/>
                  </a:lnTo>
                  <a:lnTo>
                    <a:pt x="22895" y="19618"/>
                  </a:lnTo>
                  <a:lnTo>
                    <a:pt x="22936" y="19188"/>
                  </a:lnTo>
                  <a:lnTo>
                    <a:pt x="22956" y="18738"/>
                  </a:lnTo>
                  <a:lnTo>
                    <a:pt x="22966" y="18257"/>
                  </a:lnTo>
                  <a:lnTo>
                    <a:pt x="22956" y="17755"/>
                  </a:lnTo>
                  <a:lnTo>
                    <a:pt x="22925" y="17223"/>
                  </a:lnTo>
                  <a:lnTo>
                    <a:pt x="22884" y="16670"/>
                  </a:lnTo>
                  <a:lnTo>
                    <a:pt x="22823" y="16096"/>
                  </a:lnTo>
                  <a:lnTo>
                    <a:pt x="22751" y="15502"/>
                  </a:lnTo>
                  <a:lnTo>
                    <a:pt x="22659" y="14898"/>
                  </a:lnTo>
                  <a:lnTo>
                    <a:pt x="22557" y="14284"/>
                  </a:lnTo>
                  <a:lnTo>
                    <a:pt x="22434" y="13659"/>
                  </a:lnTo>
                  <a:lnTo>
                    <a:pt x="22301" y="13014"/>
                  </a:lnTo>
                  <a:lnTo>
                    <a:pt x="22147" y="12369"/>
                  </a:lnTo>
                  <a:lnTo>
                    <a:pt x="21983" y="11724"/>
                  </a:lnTo>
                  <a:lnTo>
                    <a:pt x="21799" y="11069"/>
                  </a:lnTo>
                  <a:lnTo>
                    <a:pt x="21615" y="10414"/>
                  </a:lnTo>
                  <a:lnTo>
                    <a:pt x="21400" y="9769"/>
                  </a:lnTo>
                  <a:lnTo>
                    <a:pt x="21185" y="9113"/>
                  </a:lnTo>
                  <a:lnTo>
                    <a:pt x="20949" y="8478"/>
                  </a:lnTo>
                  <a:lnTo>
                    <a:pt x="20703" y="7844"/>
                  </a:lnTo>
                  <a:lnTo>
                    <a:pt x="20447" y="7219"/>
                  </a:lnTo>
                  <a:lnTo>
                    <a:pt x="20181" y="6605"/>
                  </a:lnTo>
                  <a:lnTo>
                    <a:pt x="19895" y="6001"/>
                  </a:lnTo>
                  <a:lnTo>
                    <a:pt x="19608" y="5417"/>
                  </a:lnTo>
                  <a:lnTo>
                    <a:pt x="19301" y="4854"/>
                  </a:lnTo>
                  <a:lnTo>
                    <a:pt x="18983" y="4311"/>
                  </a:lnTo>
                  <a:lnTo>
                    <a:pt x="18656" y="3789"/>
                  </a:lnTo>
                  <a:lnTo>
                    <a:pt x="18318" y="3287"/>
                  </a:lnTo>
                  <a:lnTo>
                    <a:pt x="18144" y="3052"/>
                  </a:lnTo>
                  <a:lnTo>
                    <a:pt x="17970" y="2816"/>
                  </a:lnTo>
                  <a:lnTo>
                    <a:pt x="17785" y="2591"/>
                  </a:lnTo>
                  <a:lnTo>
                    <a:pt x="17611" y="2376"/>
                  </a:lnTo>
                  <a:lnTo>
                    <a:pt x="17427" y="2181"/>
                  </a:lnTo>
                  <a:lnTo>
                    <a:pt x="17253" y="1987"/>
                  </a:lnTo>
                  <a:lnTo>
                    <a:pt x="17069" y="1813"/>
                  </a:lnTo>
                  <a:lnTo>
                    <a:pt x="16894" y="1639"/>
                  </a:lnTo>
                  <a:lnTo>
                    <a:pt x="16710" y="1485"/>
                  </a:lnTo>
                  <a:lnTo>
                    <a:pt x="16526" y="1332"/>
                  </a:lnTo>
                  <a:lnTo>
                    <a:pt x="16352" y="1188"/>
                  </a:lnTo>
                  <a:lnTo>
                    <a:pt x="16168" y="1055"/>
                  </a:lnTo>
                  <a:lnTo>
                    <a:pt x="15983" y="932"/>
                  </a:lnTo>
                  <a:lnTo>
                    <a:pt x="15809" y="820"/>
                  </a:lnTo>
                  <a:lnTo>
                    <a:pt x="15625" y="717"/>
                  </a:lnTo>
                  <a:lnTo>
                    <a:pt x="15451" y="625"/>
                  </a:lnTo>
                  <a:lnTo>
                    <a:pt x="15266" y="533"/>
                  </a:lnTo>
                  <a:lnTo>
                    <a:pt x="15092" y="451"/>
                  </a:lnTo>
                  <a:lnTo>
                    <a:pt x="14918" y="379"/>
                  </a:lnTo>
                  <a:lnTo>
                    <a:pt x="14744" y="318"/>
                  </a:lnTo>
                  <a:lnTo>
                    <a:pt x="14560" y="257"/>
                  </a:lnTo>
                  <a:lnTo>
                    <a:pt x="14396" y="205"/>
                  </a:lnTo>
                  <a:lnTo>
                    <a:pt x="14048" y="123"/>
                  </a:lnTo>
                  <a:lnTo>
                    <a:pt x="13710" y="62"/>
                  </a:lnTo>
                  <a:lnTo>
                    <a:pt x="13383" y="21"/>
                  </a:lnTo>
                  <a:lnTo>
                    <a:pt x="1306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90;p15"/>
            <p:cNvSpPr/>
            <p:nvPr/>
          </p:nvSpPr>
          <p:spPr>
            <a:xfrm>
              <a:off x="3265843" y="1341870"/>
              <a:ext cx="73821" cy="82890"/>
            </a:xfrm>
            <a:custGeom>
              <a:avLst/>
              <a:gdLst/>
              <a:ahLst/>
              <a:cxnLst/>
              <a:rect l="l" t="t" r="r" b="b"/>
              <a:pathLst>
                <a:path w="3329" h="3738" extrusionOk="0">
                  <a:moveTo>
                    <a:pt x="1680" y="0"/>
                  </a:moveTo>
                  <a:lnTo>
                    <a:pt x="1496" y="31"/>
                  </a:lnTo>
                  <a:lnTo>
                    <a:pt x="1322" y="82"/>
                  </a:lnTo>
                  <a:lnTo>
                    <a:pt x="1148" y="144"/>
                  </a:lnTo>
                  <a:lnTo>
                    <a:pt x="984" y="226"/>
                  </a:lnTo>
                  <a:lnTo>
                    <a:pt x="830" y="318"/>
                  </a:lnTo>
                  <a:lnTo>
                    <a:pt x="687" y="420"/>
                  </a:lnTo>
                  <a:lnTo>
                    <a:pt x="554" y="543"/>
                  </a:lnTo>
                  <a:lnTo>
                    <a:pt x="431" y="676"/>
                  </a:lnTo>
                  <a:lnTo>
                    <a:pt x="318" y="819"/>
                  </a:lnTo>
                  <a:lnTo>
                    <a:pt x="226" y="973"/>
                  </a:lnTo>
                  <a:lnTo>
                    <a:pt x="155" y="1137"/>
                  </a:lnTo>
                  <a:lnTo>
                    <a:pt x="83" y="1311"/>
                  </a:lnTo>
                  <a:lnTo>
                    <a:pt x="42" y="1485"/>
                  </a:lnTo>
                  <a:lnTo>
                    <a:pt x="11" y="1679"/>
                  </a:lnTo>
                  <a:lnTo>
                    <a:pt x="1" y="1864"/>
                  </a:lnTo>
                  <a:lnTo>
                    <a:pt x="11" y="2058"/>
                  </a:lnTo>
                  <a:lnTo>
                    <a:pt x="42" y="2243"/>
                  </a:lnTo>
                  <a:lnTo>
                    <a:pt x="83" y="2427"/>
                  </a:lnTo>
                  <a:lnTo>
                    <a:pt x="155" y="2601"/>
                  </a:lnTo>
                  <a:lnTo>
                    <a:pt x="226" y="2765"/>
                  </a:lnTo>
                  <a:lnTo>
                    <a:pt x="318" y="2918"/>
                  </a:lnTo>
                  <a:lnTo>
                    <a:pt x="431" y="3062"/>
                  </a:lnTo>
                  <a:lnTo>
                    <a:pt x="554" y="3195"/>
                  </a:lnTo>
                  <a:lnTo>
                    <a:pt x="687" y="3307"/>
                  </a:lnTo>
                  <a:lnTo>
                    <a:pt x="830" y="3420"/>
                  </a:lnTo>
                  <a:lnTo>
                    <a:pt x="984" y="3512"/>
                  </a:lnTo>
                  <a:lnTo>
                    <a:pt x="1148" y="3594"/>
                  </a:lnTo>
                  <a:lnTo>
                    <a:pt x="1322" y="3656"/>
                  </a:lnTo>
                  <a:lnTo>
                    <a:pt x="1496" y="3697"/>
                  </a:lnTo>
                  <a:lnTo>
                    <a:pt x="1680" y="3727"/>
                  </a:lnTo>
                  <a:lnTo>
                    <a:pt x="1875" y="3738"/>
                  </a:lnTo>
                  <a:lnTo>
                    <a:pt x="3329" y="3738"/>
                  </a:lnTo>
                  <a:lnTo>
                    <a:pt x="3329" y="0"/>
                  </a:lnTo>
                  <a:close/>
                </a:path>
              </a:pathLst>
            </a:custGeom>
            <a:solidFill>
              <a:srgbClr val="FFD1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15"/>
            <p:cNvSpPr/>
            <p:nvPr/>
          </p:nvSpPr>
          <p:spPr>
            <a:xfrm>
              <a:off x="3559895" y="1341870"/>
              <a:ext cx="73577" cy="82890"/>
            </a:xfrm>
            <a:custGeom>
              <a:avLst/>
              <a:gdLst/>
              <a:ahLst/>
              <a:cxnLst/>
              <a:rect l="l" t="t" r="r" b="b"/>
              <a:pathLst>
                <a:path w="3318" h="3738" extrusionOk="0">
                  <a:moveTo>
                    <a:pt x="0" y="0"/>
                  </a:moveTo>
                  <a:lnTo>
                    <a:pt x="0" y="3738"/>
                  </a:lnTo>
                  <a:lnTo>
                    <a:pt x="1444" y="3738"/>
                  </a:lnTo>
                  <a:lnTo>
                    <a:pt x="1639" y="3727"/>
                  </a:lnTo>
                  <a:lnTo>
                    <a:pt x="1823" y="3697"/>
                  </a:lnTo>
                  <a:lnTo>
                    <a:pt x="2007" y="3656"/>
                  </a:lnTo>
                  <a:lnTo>
                    <a:pt x="2181" y="3594"/>
                  </a:lnTo>
                  <a:lnTo>
                    <a:pt x="2335" y="3512"/>
                  </a:lnTo>
                  <a:lnTo>
                    <a:pt x="2499" y="3420"/>
                  </a:lnTo>
                  <a:lnTo>
                    <a:pt x="2642" y="3307"/>
                  </a:lnTo>
                  <a:lnTo>
                    <a:pt x="2775" y="3195"/>
                  </a:lnTo>
                  <a:lnTo>
                    <a:pt x="2888" y="3062"/>
                  </a:lnTo>
                  <a:lnTo>
                    <a:pt x="3001" y="2918"/>
                  </a:lnTo>
                  <a:lnTo>
                    <a:pt x="3093" y="2765"/>
                  </a:lnTo>
                  <a:lnTo>
                    <a:pt x="3175" y="2601"/>
                  </a:lnTo>
                  <a:lnTo>
                    <a:pt x="3236" y="2427"/>
                  </a:lnTo>
                  <a:lnTo>
                    <a:pt x="3277" y="2243"/>
                  </a:lnTo>
                  <a:lnTo>
                    <a:pt x="3308" y="2058"/>
                  </a:lnTo>
                  <a:lnTo>
                    <a:pt x="3318" y="1864"/>
                  </a:lnTo>
                  <a:lnTo>
                    <a:pt x="3308" y="1679"/>
                  </a:lnTo>
                  <a:lnTo>
                    <a:pt x="3277" y="1485"/>
                  </a:lnTo>
                  <a:lnTo>
                    <a:pt x="3236" y="1311"/>
                  </a:lnTo>
                  <a:lnTo>
                    <a:pt x="3175" y="1137"/>
                  </a:lnTo>
                  <a:lnTo>
                    <a:pt x="3093" y="973"/>
                  </a:lnTo>
                  <a:lnTo>
                    <a:pt x="3001" y="819"/>
                  </a:lnTo>
                  <a:lnTo>
                    <a:pt x="2888" y="676"/>
                  </a:lnTo>
                  <a:lnTo>
                    <a:pt x="2775" y="543"/>
                  </a:lnTo>
                  <a:lnTo>
                    <a:pt x="2642" y="420"/>
                  </a:lnTo>
                  <a:lnTo>
                    <a:pt x="2499" y="318"/>
                  </a:lnTo>
                  <a:lnTo>
                    <a:pt x="2335" y="226"/>
                  </a:lnTo>
                  <a:lnTo>
                    <a:pt x="2181" y="144"/>
                  </a:lnTo>
                  <a:lnTo>
                    <a:pt x="2007" y="82"/>
                  </a:lnTo>
                  <a:lnTo>
                    <a:pt x="1823" y="31"/>
                  </a:lnTo>
                  <a:lnTo>
                    <a:pt x="1639" y="0"/>
                  </a:lnTo>
                  <a:close/>
                </a:path>
              </a:pathLst>
            </a:custGeom>
            <a:solidFill>
              <a:srgbClr val="FFD1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p15"/>
            <p:cNvSpPr/>
            <p:nvPr/>
          </p:nvSpPr>
          <p:spPr>
            <a:xfrm>
              <a:off x="3148688" y="2904022"/>
              <a:ext cx="727495" cy="1515351"/>
            </a:xfrm>
            <a:custGeom>
              <a:avLst/>
              <a:gdLst/>
              <a:ahLst/>
              <a:cxnLst/>
              <a:rect l="l" t="t" r="r" b="b"/>
              <a:pathLst>
                <a:path w="32807" h="68336" extrusionOk="0">
                  <a:moveTo>
                    <a:pt x="32806" y="0"/>
                  </a:moveTo>
                  <a:lnTo>
                    <a:pt x="1" y="1086"/>
                  </a:lnTo>
                  <a:lnTo>
                    <a:pt x="5796" y="68335"/>
                  </a:lnTo>
                  <a:lnTo>
                    <a:pt x="13905" y="68335"/>
                  </a:lnTo>
                  <a:lnTo>
                    <a:pt x="17468" y="6328"/>
                  </a:lnTo>
                  <a:lnTo>
                    <a:pt x="23397" y="68335"/>
                  </a:lnTo>
                  <a:lnTo>
                    <a:pt x="31383" y="68335"/>
                  </a:lnTo>
                  <a:lnTo>
                    <a:pt x="3280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93;p15"/>
            <p:cNvSpPr/>
            <p:nvPr/>
          </p:nvSpPr>
          <p:spPr>
            <a:xfrm>
              <a:off x="3148688" y="2904022"/>
              <a:ext cx="727495" cy="157819"/>
            </a:xfrm>
            <a:custGeom>
              <a:avLst/>
              <a:gdLst/>
              <a:ahLst/>
              <a:cxnLst/>
              <a:rect l="l" t="t" r="r" b="b"/>
              <a:pathLst>
                <a:path w="32807" h="7117" extrusionOk="0">
                  <a:moveTo>
                    <a:pt x="32806" y="0"/>
                  </a:moveTo>
                  <a:lnTo>
                    <a:pt x="1" y="1086"/>
                  </a:lnTo>
                  <a:lnTo>
                    <a:pt x="523" y="7117"/>
                  </a:lnTo>
                  <a:lnTo>
                    <a:pt x="1926" y="6943"/>
                  </a:lnTo>
                  <a:lnTo>
                    <a:pt x="3339" y="6748"/>
                  </a:lnTo>
                  <a:lnTo>
                    <a:pt x="4752" y="6533"/>
                  </a:lnTo>
                  <a:lnTo>
                    <a:pt x="6175" y="6308"/>
                  </a:lnTo>
                  <a:lnTo>
                    <a:pt x="7608" y="6062"/>
                  </a:lnTo>
                  <a:lnTo>
                    <a:pt x="9021" y="5806"/>
                  </a:lnTo>
                  <a:lnTo>
                    <a:pt x="10444" y="5540"/>
                  </a:lnTo>
                  <a:lnTo>
                    <a:pt x="11847" y="5253"/>
                  </a:lnTo>
                  <a:lnTo>
                    <a:pt x="13229" y="4977"/>
                  </a:lnTo>
                  <a:lnTo>
                    <a:pt x="14601" y="4680"/>
                  </a:lnTo>
                  <a:lnTo>
                    <a:pt x="15953" y="4383"/>
                  </a:lnTo>
                  <a:lnTo>
                    <a:pt x="17274" y="4086"/>
                  </a:lnTo>
                  <a:lnTo>
                    <a:pt x="18574" y="3789"/>
                  </a:lnTo>
                  <a:lnTo>
                    <a:pt x="19834" y="3492"/>
                  </a:lnTo>
                  <a:lnTo>
                    <a:pt x="21062" y="3185"/>
                  </a:lnTo>
                  <a:lnTo>
                    <a:pt x="22250" y="2898"/>
                  </a:lnTo>
                  <a:lnTo>
                    <a:pt x="24482" y="2325"/>
                  </a:lnTo>
                  <a:lnTo>
                    <a:pt x="26520" y="1782"/>
                  </a:lnTo>
                  <a:lnTo>
                    <a:pt x="28322" y="1301"/>
                  </a:lnTo>
                  <a:lnTo>
                    <a:pt x="29858" y="861"/>
                  </a:lnTo>
                  <a:lnTo>
                    <a:pt x="31107" y="512"/>
                  </a:lnTo>
                  <a:lnTo>
                    <a:pt x="32028" y="236"/>
                  </a:lnTo>
                  <a:lnTo>
                    <a:pt x="32806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94;p15"/>
            <p:cNvSpPr/>
            <p:nvPr/>
          </p:nvSpPr>
          <p:spPr>
            <a:xfrm>
              <a:off x="3733598" y="1707881"/>
              <a:ext cx="269759" cy="564243"/>
            </a:xfrm>
            <a:custGeom>
              <a:avLst/>
              <a:gdLst/>
              <a:ahLst/>
              <a:cxnLst/>
              <a:rect l="l" t="t" r="r" b="b"/>
              <a:pathLst>
                <a:path w="12165" h="25445" extrusionOk="0">
                  <a:moveTo>
                    <a:pt x="0" y="1"/>
                  </a:moveTo>
                  <a:lnTo>
                    <a:pt x="2744" y="25444"/>
                  </a:lnTo>
                  <a:lnTo>
                    <a:pt x="12164" y="24820"/>
                  </a:lnTo>
                  <a:lnTo>
                    <a:pt x="11488" y="22895"/>
                  </a:lnTo>
                  <a:lnTo>
                    <a:pt x="9881" y="18308"/>
                  </a:lnTo>
                  <a:lnTo>
                    <a:pt x="8908" y="15574"/>
                  </a:lnTo>
                  <a:lnTo>
                    <a:pt x="7925" y="12840"/>
                  </a:lnTo>
                  <a:lnTo>
                    <a:pt x="7004" y="10332"/>
                  </a:lnTo>
                  <a:lnTo>
                    <a:pt x="6594" y="9226"/>
                  </a:lnTo>
                  <a:lnTo>
                    <a:pt x="6226" y="8263"/>
                  </a:lnTo>
                  <a:lnTo>
                    <a:pt x="6052" y="7823"/>
                  </a:lnTo>
                  <a:lnTo>
                    <a:pt x="5857" y="7393"/>
                  </a:lnTo>
                  <a:lnTo>
                    <a:pt x="5652" y="6963"/>
                  </a:lnTo>
                  <a:lnTo>
                    <a:pt x="5437" y="6553"/>
                  </a:lnTo>
                  <a:lnTo>
                    <a:pt x="5212" y="6144"/>
                  </a:lnTo>
                  <a:lnTo>
                    <a:pt x="4976" y="5745"/>
                  </a:lnTo>
                  <a:lnTo>
                    <a:pt x="4731" y="5356"/>
                  </a:lnTo>
                  <a:lnTo>
                    <a:pt x="4485" y="4977"/>
                  </a:lnTo>
                  <a:lnTo>
                    <a:pt x="4229" y="4608"/>
                  </a:lnTo>
                  <a:lnTo>
                    <a:pt x="3973" y="4250"/>
                  </a:lnTo>
                  <a:lnTo>
                    <a:pt x="3717" y="3902"/>
                  </a:lnTo>
                  <a:lnTo>
                    <a:pt x="3451" y="3574"/>
                  </a:lnTo>
                  <a:lnTo>
                    <a:pt x="3195" y="3246"/>
                  </a:lnTo>
                  <a:lnTo>
                    <a:pt x="2939" y="2939"/>
                  </a:lnTo>
                  <a:lnTo>
                    <a:pt x="2427" y="2355"/>
                  </a:lnTo>
                  <a:lnTo>
                    <a:pt x="1946" y="1833"/>
                  </a:lnTo>
                  <a:lnTo>
                    <a:pt x="1495" y="1362"/>
                  </a:lnTo>
                  <a:lnTo>
                    <a:pt x="1075" y="963"/>
                  </a:lnTo>
                  <a:lnTo>
                    <a:pt x="717" y="625"/>
                  </a:lnTo>
                  <a:lnTo>
                    <a:pt x="420" y="359"/>
                  </a:lnTo>
                  <a:lnTo>
                    <a:pt x="195" y="16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95;p15"/>
            <p:cNvSpPr/>
            <p:nvPr/>
          </p:nvSpPr>
          <p:spPr>
            <a:xfrm>
              <a:off x="3010643" y="1808249"/>
              <a:ext cx="253638" cy="610544"/>
            </a:xfrm>
            <a:custGeom>
              <a:avLst/>
              <a:gdLst/>
              <a:ahLst/>
              <a:cxnLst/>
              <a:rect l="l" t="t" r="r" b="b"/>
              <a:pathLst>
                <a:path w="11438" h="27533" extrusionOk="0">
                  <a:moveTo>
                    <a:pt x="4475" y="0"/>
                  </a:moveTo>
                  <a:lnTo>
                    <a:pt x="4383" y="144"/>
                  </a:lnTo>
                  <a:lnTo>
                    <a:pt x="4127" y="543"/>
                  </a:lnTo>
                  <a:lnTo>
                    <a:pt x="3953" y="830"/>
                  </a:lnTo>
                  <a:lnTo>
                    <a:pt x="3758" y="1167"/>
                  </a:lnTo>
                  <a:lnTo>
                    <a:pt x="3553" y="1546"/>
                  </a:lnTo>
                  <a:lnTo>
                    <a:pt x="3328" y="1976"/>
                  </a:lnTo>
                  <a:lnTo>
                    <a:pt x="3093" y="2437"/>
                  </a:lnTo>
                  <a:lnTo>
                    <a:pt x="2857" y="2929"/>
                  </a:lnTo>
                  <a:lnTo>
                    <a:pt x="2632" y="3451"/>
                  </a:lnTo>
                  <a:lnTo>
                    <a:pt x="2407" y="3993"/>
                  </a:lnTo>
                  <a:lnTo>
                    <a:pt x="2202" y="4557"/>
                  </a:lnTo>
                  <a:lnTo>
                    <a:pt x="2110" y="4843"/>
                  </a:lnTo>
                  <a:lnTo>
                    <a:pt x="2017" y="5130"/>
                  </a:lnTo>
                  <a:lnTo>
                    <a:pt x="1936" y="5427"/>
                  </a:lnTo>
                  <a:lnTo>
                    <a:pt x="1864" y="5724"/>
                  </a:lnTo>
                  <a:lnTo>
                    <a:pt x="1792" y="6010"/>
                  </a:lnTo>
                  <a:lnTo>
                    <a:pt x="1741" y="6307"/>
                  </a:lnTo>
                  <a:lnTo>
                    <a:pt x="1680" y="6645"/>
                  </a:lnTo>
                  <a:lnTo>
                    <a:pt x="1618" y="7065"/>
                  </a:lnTo>
                  <a:lnTo>
                    <a:pt x="1495" y="8130"/>
                  </a:lnTo>
                  <a:lnTo>
                    <a:pt x="1362" y="9441"/>
                  </a:lnTo>
                  <a:lnTo>
                    <a:pt x="1219" y="10956"/>
                  </a:lnTo>
                  <a:lnTo>
                    <a:pt x="1075" y="12635"/>
                  </a:lnTo>
                  <a:lnTo>
                    <a:pt x="932" y="14417"/>
                  </a:lnTo>
                  <a:lnTo>
                    <a:pt x="656" y="18103"/>
                  </a:lnTo>
                  <a:lnTo>
                    <a:pt x="400" y="21656"/>
                  </a:lnTo>
                  <a:lnTo>
                    <a:pt x="195" y="24666"/>
                  </a:lnTo>
                  <a:lnTo>
                    <a:pt x="0" y="27533"/>
                  </a:lnTo>
                  <a:lnTo>
                    <a:pt x="0" y="27533"/>
                  </a:lnTo>
                  <a:lnTo>
                    <a:pt x="11437" y="26437"/>
                  </a:lnTo>
                  <a:lnTo>
                    <a:pt x="447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96;p15"/>
            <p:cNvSpPr/>
            <p:nvPr/>
          </p:nvSpPr>
          <p:spPr>
            <a:xfrm>
              <a:off x="3109858" y="1606383"/>
              <a:ext cx="797657" cy="1342120"/>
            </a:xfrm>
            <a:custGeom>
              <a:avLst/>
              <a:gdLst/>
              <a:ahLst/>
              <a:cxnLst/>
              <a:rect l="l" t="t" r="r" b="b"/>
              <a:pathLst>
                <a:path w="35971" h="60524" extrusionOk="0">
                  <a:moveTo>
                    <a:pt x="15277" y="1"/>
                  </a:moveTo>
                  <a:lnTo>
                    <a:pt x="14960" y="21"/>
                  </a:lnTo>
                  <a:lnTo>
                    <a:pt x="14632" y="42"/>
                  </a:lnTo>
                  <a:lnTo>
                    <a:pt x="14294" y="72"/>
                  </a:lnTo>
                  <a:lnTo>
                    <a:pt x="13936" y="113"/>
                  </a:lnTo>
                  <a:lnTo>
                    <a:pt x="13567" y="175"/>
                  </a:lnTo>
                  <a:lnTo>
                    <a:pt x="13189" y="236"/>
                  </a:lnTo>
                  <a:lnTo>
                    <a:pt x="12800" y="308"/>
                  </a:lnTo>
                  <a:lnTo>
                    <a:pt x="12390" y="400"/>
                  </a:lnTo>
                  <a:lnTo>
                    <a:pt x="12175" y="451"/>
                  </a:lnTo>
                  <a:lnTo>
                    <a:pt x="11960" y="513"/>
                  </a:lnTo>
                  <a:lnTo>
                    <a:pt x="11745" y="584"/>
                  </a:lnTo>
                  <a:lnTo>
                    <a:pt x="11520" y="656"/>
                  </a:lnTo>
                  <a:lnTo>
                    <a:pt x="11294" y="748"/>
                  </a:lnTo>
                  <a:lnTo>
                    <a:pt x="11059" y="840"/>
                  </a:lnTo>
                  <a:lnTo>
                    <a:pt x="10578" y="1055"/>
                  </a:lnTo>
                  <a:lnTo>
                    <a:pt x="10096" y="1301"/>
                  </a:lnTo>
                  <a:lnTo>
                    <a:pt x="9595" y="1567"/>
                  </a:lnTo>
                  <a:lnTo>
                    <a:pt x="9093" y="1864"/>
                  </a:lnTo>
                  <a:lnTo>
                    <a:pt x="8581" y="2182"/>
                  </a:lnTo>
                  <a:lnTo>
                    <a:pt x="8069" y="2509"/>
                  </a:lnTo>
                  <a:lnTo>
                    <a:pt x="7547" y="2857"/>
                  </a:lnTo>
                  <a:lnTo>
                    <a:pt x="7035" y="3216"/>
                  </a:lnTo>
                  <a:lnTo>
                    <a:pt x="6523" y="3595"/>
                  </a:lnTo>
                  <a:lnTo>
                    <a:pt x="6011" y="3973"/>
                  </a:lnTo>
                  <a:lnTo>
                    <a:pt x="5509" y="4352"/>
                  </a:lnTo>
                  <a:lnTo>
                    <a:pt x="5018" y="4741"/>
                  </a:lnTo>
                  <a:lnTo>
                    <a:pt x="4537" y="5130"/>
                  </a:lnTo>
                  <a:lnTo>
                    <a:pt x="3605" y="5888"/>
                  </a:lnTo>
                  <a:lnTo>
                    <a:pt x="2755" y="6615"/>
                  </a:lnTo>
                  <a:lnTo>
                    <a:pt x="1977" y="7291"/>
                  </a:lnTo>
                  <a:lnTo>
                    <a:pt x="1311" y="7885"/>
                  </a:lnTo>
                  <a:lnTo>
                    <a:pt x="769" y="8386"/>
                  </a:lnTo>
                  <a:lnTo>
                    <a:pt x="349" y="8776"/>
                  </a:lnTo>
                  <a:lnTo>
                    <a:pt x="1" y="9103"/>
                  </a:lnTo>
                  <a:lnTo>
                    <a:pt x="216" y="10352"/>
                  </a:lnTo>
                  <a:lnTo>
                    <a:pt x="462" y="11786"/>
                  </a:lnTo>
                  <a:lnTo>
                    <a:pt x="769" y="13680"/>
                  </a:lnTo>
                  <a:lnTo>
                    <a:pt x="1127" y="15943"/>
                  </a:lnTo>
                  <a:lnTo>
                    <a:pt x="1506" y="18503"/>
                  </a:lnTo>
                  <a:lnTo>
                    <a:pt x="1905" y="21277"/>
                  </a:lnTo>
                  <a:lnTo>
                    <a:pt x="2110" y="22731"/>
                  </a:lnTo>
                  <a:lnTo>
                    <a:pt x="2305" y="24216"/>
                  </a:lnTo>
                  <a:lnTo>
                    <a:pt x="2489" y="25711"/>
                  </a:lnTo>
                  <a:lnTo>
                    <a:pt x="2673" y="27216"/>
                  </a:lnTo>
                  <a:lnTo>
                    <a:pt x="2847" y="28731"/>
                  </a:lnTo>
                  <a:lnTo>
                    <a:pt x="3001" y="30226"/>
                  </a:lnTo>
                  <a:lnTo>
                    <a:pt x="3144" y="31701"/>
                  </a:lnTo>
                  <a:lnTo>
                    <a:pt x="3277" y="33155"/>
                  </a:lnTo>
                  <a:lnTo>
                    <a:pt x="3380" y="34568"/>
                  </a:lnTo>
                  <a:lnTo>
                    <a:pt x="3472" y="35940"/>
                  </a:lnTo>
                  <a:lnTo>
                    <a:pt x="3533" y="37250"/>
                  </a:lnTo>
                  <a:lnTo>
                    <a:pt x="3554" y="37885"/>
                  </a:lnTo>
                  <a:lnTo>
                    <a:pt x="3564" y="38499"/>
                  </a:lnTo>
                  <a:lnTo>
                    <a:pt x="3574" y="39093"/>
                  </a:lnTo>
                  <a:lnTo>
                    <a:pt x="3574" y="39667"/>
                  </a:lnTo>
                  <a:lnTo>
                    <a:pt x="3564" y="40219"/>
                  </a:lnTo>
                  <a:lnTo>
                    <a:pt x="3554" y="40752"/>
                  </a:lnTo>
                  <a:lnTo>
                    <a:pt x="3523" y="41264"/>
                  </a:lnTo>
                  <a:lnTo>
                    <a:pt x="3492" y="41755"/>
                  </a:lnTo>
                  <a:lnTo>
                    <a:pt x="3451" y="42206"/>
                  </a:lnTo>
                  <a:lnTo>
                    <a:pt x="3410" y="42646"/>
                  </a:lnTo>
                  <a:lnTo>
                    <a:pt x="3349" y="43045"/>
                  </a:lnTo>
                  <a:lnTo>
                    <a:pt x="3277" y="43424"/>
                  </a:lnTo>
                  <a:lnTo>
                    <a:pt x="3206" y="43772"/>
                  </a:lnTo>
                  <a:lnTo>
                    <a:pt x="3113" y="44080"/>
                  </a:lnTo>
                  <a:lnTo>
                    <a:pt x="2929" y="44684"/>
                  </a:lnTo>
                  <a:lnTo>
                    <a:pt x="2755" y="45298"/>
                  </a:lnTo>
                  <a:lnTo>
                    <a:pt x="2591" y="45923"/>
                  </a:lnTo>
                  <a:lnTo>
                    <a:pt x="2427" y="46568"/>
                  </a:lnTo>
                  <a:lnTo>
                    <a:pt x="2274" y="47202"/>
                  </a:lnTo>
                  <a:lnTo>
                    <a:pt x="2131" y="47858"/>
                  </a:lnTo>
                  <a:lnTo>
                    <a:pt x="1997" y="48503"/>
                  </a:lnTo>
                  <a:lnTo>
                    <a:pt x="1864" y="49158"/>
                  </a:lnTo>
                  <a:lnTo>
                    <a:pt x="1741" y="49813"/>
                  </a:lnTo>
                  <a:lnTo>
                    <a:pt x="1629" y="50458"/>
                  </a:lnTo>
                  <a:lnTo>
                    <a:pt x="1414" y="51728"/>
                  </a:lnTo>
                  <a:lnTo>
                    <a:pt x="1219" y="52967"/>
                  </a:lnTo>
                  <a:lnTo>
                    <a:pt x="1055" y="54134"/>
                  </a:lnTo>
                  <a:lnTo>
                    <a:pt x="922" y="55240"/>
                  </a:lnTo>
                  <a:lnTo>
                    <a:pt x="799" y="56254"/>
                  </a:lnTo>
                  <a:lnTo>
                    <a:pt x="707" y="57155"/>
                  </a:lnTo>
                  <a:lnTo>
                    <a:pt x="625" y="57933"/>
                  </a:lnTo>
                  <a:lnTo>
                    <a:pt x="533" y="59039"/>
                  </a:lnTo>
                  <a:lnTo>
                    <a:pt x="503" y="59438"/>
                  </a:lnTo>
                  <a:lnTo>
                    <a:pt x="871" y="59489"/>
                  </a:lnTo>
                  <a:lnTo>
                    <a:pt x="1936" y="59622"/>
                  </a:lnTo>
                  <a:lnTo>
                    <a:pt x="2694" y="59714"/>
                  </a:lnTo>
                  <a:lnTo>
                    <a:pt x="3595" y="59807"/>
                  </a:lnTo>
                  <a:lnTo>
                    <a:pt x="4608" y="59909"/>
                  </a:lnTo>
                  <a:lnTo>
                    <a:pt x="5745" y="60022"/>
                  </a:lnTo>
                  <a:lnTo>
                    <a:pt x="6974" y="60124"/>
                  </a:lnTo>
                  <a:lnTo>
                    <a:pt x="8294" y="60226"/>
                  </a:lnTo>
                  <a:lnTo>
                    <a:pt x="9697" y="60319"/>
                  </a:lnTo>
                  <a:lnTo>
                    <a:pt x="11161" y="60390"/>
                  </a:lnTo>
                  <a:lnTo>
                    <a:pt x="12677" y="60462"/>
                  </a:lnTo>
                  <a:lnTo>
                    <a:pt x="14233" y="60503"/>
                  </a:lnTo>
                  <a:lnTo>
                    <a:pt x="15021" y="60513"/>
                  </a:lnTo>
                  <a:lnTo>
                    <a:pt x="15820" y="60523"/>
                  </a:lnTo>
                  <a:lnTo>
                    <a:pt x="16619" y="60513"/>
                  </a:lnTo>
                  <a:lnTo>
                    <a:pt x="17428" y="60513"/>
                  </a:lnTo>
                  <a:lnTo>
                    <a:pt x="18236" y="60493"/>
                  </a:lnTo>
                  <a:lnTo>
                    <a:pt x="19045" y="60472"/>
                  </a:lnTo>
                  <a:lnTo>
                    <a:pt x="19864" y="60431"/>
                  </a:lnTo>
                  <a:lnTo>
                    <a:pt x="20684" y="60390"/>
                  </a:lnTo>
                  <a:lnTo>
                    <a:pt x="21513" y="60339"/>
                  </a:lnTo>
                  <a:lnTo>
                    <a:pt x="22322" y="60278"/>
                  </a:lnTo>
                  <a:lnTo>
                    <a:pt x="23141" y="60216"/>
                  </a:lnTo>
                  <a:lnTo>
                    <a:pt x="23950" y="60144"/>
                  </a:lnTo>
                  <a:lnTo>
                    <a:pt x="25537" y="59991"/>
                  </a:lnTo>
                  <a:lnTo>
                    <a:pt x="27073" y="59827"/>
                  </a:lnTo>
                  <a:lnTo>
                    <a:pt x="28537" y="59653"/>
                  </a:lnTo>
                  <a:lnTo>
                    <a:pt x="29919" y="59469"/>
                  </a:lnTo>
                  <a:lnTo>
                    <a:pt x="31199" y="59284"/>
                  </a:lnTo>
                  <a:lnTo>
                    <a:pt x="32366" y="59121"/>
                  </a:lnTo>
                  <a:lnTo>
                    <a:pt x="33400" y="58957"/>
                  </a:lnTo>
                  <a:lnTo>
                    <a:pt x="34281" y="58813"/>
                  </a:lnTo>
                  <a:lnTo>
                    <a:pt x="35530" y="58598"/>
                  </a:lnTo>
                  <a:lnTo>
                    <a:pt x="35970" y="58516"/>
                  </a:lnTo>
                  <a:lnTo>
                    <a:pt x="35571" y="56428"/>
                  </a:lnTo>
                  <a:lnTo>
                    <a:pt x="35141" y="54216"/>
                  </a:lnTo>
                  <a:lnTo>
                    <a:pt x="34619" y="51585"/>
                  </a:lnTo>
                  <a:lnTo>
                    <a:pt x="34056" y="48800"/>
                  </a:lnTo>
                  <a:lnTo>
                    <a:pt x="33503" y="46127"/>
                  </a:lnTo>
                  <a:lnTo>
                    <a:pt x="33247" y="44919"/>
                  </a:lnTo>
                  <a:lnTo>
                    <a:pt x="33001" y="43844"/>
                  </a:lnTo>
                  <a:lnTo>
                    <a:pt x="32796" y="42933"/>
                  </a:lnTo>
                  <a:lnTo>
                    <a:pt x="32612" y="42216"/>
                  </a:lnTo>
                  <a:lnTo>
                    <a:pt x="32530" y="41878"/>
                  </a:lnTo>
                  <a:lnTo>
                    <a:pt x="32458" y="41469"/>
                  </a:lnTo>
                  <a:lnTo>
                    <a:pt x="32387" y="40987"/>
                  </a:lnTo>
                  <a:lnTo>
                    <a:pt x="32325" y="40455"/>
                  </a:lnTo>
                  <a:lnTo>
                    <a:pt x="32264" y="39861"/>
                  </a:lnTo>
                  <a:lnTo>
                    <a:pt x="32202" y="39226"/>
                  </a:lnTo>
                  <a:lnTo>
                    <a:pt x="32151" y="38540"/>
                  </a:lnTo>
                  <a:lnTo>
                    <a:pt x="32100" y="37813"/>
                  </a:lnTo>
                  <a:lnTo>
                    <a:pt x="32018" y="36247"/>
                  </a:lnTo>
                  <a:lnTo>
                    <a:pt x="31946" y="34578"/>
                  </a:lnTo>
                  <a:lnTo>
                    <a:pt x="31885" y="32837"/>
                  </a:lnTo>
                  <a:lnTo>
                    <a:pt x="31834" y="31056"/>
                  </a:lnTo>
                  <a:lnTo>
                    <a:pt x="31793" y="29284"/>
                  </a:lnTo>
                  <a:lnTo>
                    <a:pt x="31752" y="27564"/>
                  </a:lnTo>
                  <a:lnTo>
                    <a:pt x="31701" y="24380"/>
                  </a:lnTo>
                  <a:lnTo>
                    <a:pt x="31660" y="21820"/>
                  </a:lnTo>
                  <a:lnTo>
                    <a:pt x="31639" y="20868"/>
                  </a:lnTo>
                  <a:lnTo>
                    <a:pt x="31619" y="20182"/>
                  </a:lnTo>
                  <a:lnTo>
                    <a:pt x="31578" y="19557"/>
                  </a:lnTo>
                  <a:lnTo>
                    <a:pt x="31506" y="18779"/>
                  </a:lnTo>
                  <a:lnTo>
                    <a:pt x="31414" y="17857"/>
                  </a:lnTo>
                  <a:lnTo>
                    <a:pt x="31301" y="16823"/>
                  </a:lnTo>
                  <a:lnTo>
                    <a:pt x="31148" y="15707"/>
                  </a:lnTo>
                  <a:lnTo>
                    <a:pt x="30984" y="14530"/>
                  </a:lnTo>
                  <a:lnTo>
                    <a:pt x="30789" y="13301"/>
                  </a:lnTo>
                  <a:lnTo>
                    <a:pt x="30574" y="12072"/>
                  </a:lnTo>
                  <a:lnTo>
                    <a:pt x="30452" y="11458"/>
                  </a:lnTo>
                  <a:lnTo>
                    <a:pt x="30339" y="10844"/>
                  </a:lnTo>
                  <a:lnTo>
                    <a:pt x="30206" y="10250"/>
                  </a:lnTo>
                  <a:lnTo>
                    <a:pt x="30073" y="9656"/>
                  </a:lnTo>
                  <a:lnTo>
                    <a:pt x="29940" y="9083"/>
                  </a:lnTo>
                  <a:lnTo>
                    <a:pt x="29796" y="8520"/>
                  </a:lnTo>
                  <a:lnTo>
                    <a:pt x="29653" y="7987"/>
                  </a:lnTo>
                  <a:lnTo>
                    <a:pt x="29499" y="7475"/>
                  </a:lnTo>
                  <a:lnTo>
                    <a:pt x="29346" y="6984"/>
                  </a:lnTo>
                  <a:lnTo>
                    <a:pt x="29182" y="6533"/>
                  </a:lnTo>
                  <a:lnTo>
                    <a:pt x="29018" y="6103"/>
                  </a:lnTo>
                  <a:lnTo>
                    <a:pt x="28844" y="5714"/>
                  </a:lnTo>
                  <a:lnTo>
                    <a:pt x="28670" y="5366"/>
                  </a:lnTo>
                  <a:lnTo>
                    <a:pt x="28588" y="5202"/>
                  </a:lnTo>
                  <a:lnTo>
                    <a:pt x="28496" y="5059"/>
                  </a:lnTo>
                  <a:lnTo>
                    <a:pt x="28404" y="4915"/>
                  </a:lnTo>
                  <a:lnTo>
                    <a:pt x="28312" y="4793"/>
                  </a:lnTo>
                  <a:lnTo>
                    <a:pt x="28219" y="4680"/>
                  </a:lnTo>
                  <a:lnTo>
                    <a:pt x="28127" y="4578"/>
                  </a:lnTo>
                  <a:lnTo>
                    <a:pt x="27933" y="4383"/>
                  </a:lnTo>
                  <a:lnTo>
                    <a:pt x="27697" y="4199"/>
                  </a:lnTo>
                  <a:lnTo>
                    <a:pt x="27441" y="4004"/>
                  </a:lnTo>
                  <a:lnTo>
                    <a:pt x="27165" y="3820"/>
                  </a:lnTo>
                  <a:lnTo>
                    <a:pt x="26858" y="3636"/>
                  </a:lnTo>
                  <a:lnTo>
                    <a:pt x="26540" y="3451"/>
                  </a:lnTo>
                  <a:lnTo>
                    <a:pt x="26202" y="3267"/>
                  </a:lnTo>
                  <a:lnTo>
                    <a:pt x="25854" y="3093"/>
                  </a:lnTo>
                  <a:lnTo>
                    <a:pt x="25486" y="2919"/>
                  </a:lnTo>
                  <a:lnTo>
                    <a:pt x="25107" y="2745"/>
                  </a:lnTo>
                  <a:lnTo>
                    <a:pt x="24728" y="2581"/>
                  </a:lnTo>
                  <a:lnTo>
                    <a:pt x="24339" y="2417"/>
                  </a:lnTo>
                  <a:lnTo>
                    <a:pt x="23561" y="2100"/>
                  </a:lnTo>
                  <a:lnTo>
                    <a:pt x="22783" y="1813"/>
                  </a:lnTo>
                  <a:lnTo>
                    <a:pt x="22025" y="1547"/>
                  </a:lnTo>
                  <a:lnTo>
                    <a:pt x="21308" y="1311"/>
                  </a:lnTo>
                  <a:lnTo>
                    <a:pt x="20653" y="1096"/>
                  </a:lnTo>
                  <a:lnTo>
                    <a:pt x="20079" y="922"/>
                  </a:lnTo>
                  <a:lnTo>
                    <a:pt x="19230" y="666"/>
                  </a:lnTo>
                  <a:lnTo>
                    <a:pt x="18922" y="584"/>
                  </a:lnTo>
                  <a:lnTo>
                    <a:pt x="18820" y="533"/>
                  </a:lnTo>
                  <a:lnTo>
                    <a:pt x="18697" y="482"/>
                  </a:lnTo>
                  <a:lnTo>
                    <a:pt x="18523" y="410"/>
                  </a:lnTo>
                  <a:lnTo>
                    <a:pt x="18298" y="339"/>
                  </a:lnTo>
                  <a:lnTo>
                    <a:pt x="18021" y="257"/>
                  </a:lnTo>
                  <a:lnTo>
                    <a:pt x="17694" y="185"/>
                  </a:lnTo>
                  <a:lnTo>
                    <a:pt x="17315" y="113"/>
                  </a:lnTo>
                  <a:lnTo>
                    <a:pt x="16885" y="62"/>
                  </a:lnTo>
                  <a:lnTo>
                    <a:pt x="16404" y="21"/>
                  </a:lnTo>
                  <a:lnTo>
                    <a:pt x="16137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97;p15"/>
            <p:cNvSpPr/>
            <p:nvPr/>
          </p:nvSpPr>
          <p:spPr>
            <a:xfrm>
              <a:off x="3777418" y="1929728"/>
              <a:ext cx="39538" cy="405292"/>
            </a:xfrm>
            <a:custGeom>
              <a:avLst/>
              <a:gdLst/>
              <a:ahLst/>
              <a:cxnLst/>
              <a:rect l="l" t="t" r="r" b="b"/>
              <a:pathLst>
                <a:path w="1783" h="18277" extrusionOk="0">
                  <a:moveTo>
                    <a:pt x="891" y="0"/>
                  </a:moveTo>
                  <a:lnTo>
                    <a:pt x="0" y="16925"/>
                  </a:lnTo>
                  <a:lnTo>
                    <a:pt x="1782" y="18277"/>
                  </a:lnTo>
                  <a:lnTo>
                    <a:pt x="1669" y="13946"/>
                  </a:lnTo>
                  <a:lnTo>
                    <a:pt x="891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98;p15"/>
            <p:cNvSpPr/>
            <p:nvPr/>
          </p:nvSpPr>
          <p:spPr>
            <a:xfrm>
              <a:off x="3122808" y="1848875"/>
              <a:ext cx="121497" cy="441637"/>
            </a:xfrm>
            <a:custGeom>
              <a:avLst/>
              <a:gdLst/>
              <a:ahLst/>
              <a:cxnLst/>
              <a:rect l="l" t="t" r="r" b="b"/>
              <a:pathLst>
                <a:path w="5479" h="19916" extrusionOk="0">
                  <a:moveTo>
                    <a:pt x="0" y="1"/>
                  </a:moveTo>
                  <a:lnTo>
                    <a:pt x="3297" y="7342"/>
                  </a:lnTo>
                  <a:lnTo>
                    <a:pt x="3390" y="7557"/>
                  </a:lnTo>
                  <a:lnTo>
                    <a:pt x="3471" y="7762"/>
                  </a:lnTo>
                  <a:lnTo>
                    <a:pt x="3553" y="7977"/>
                  </a:lnTo>
                  <a:lnTo>
                    <a:pt x="3625" y="8192"/>
                  </a:lnTo>
                  <a:lnTo>
                    <a:pt x="3686" y="8417"/>
                  </a:lnTo>
                  <a:lnTo>
                    <a:pt x="3748" y="8632"/>
                  </a:lnTo>
                  <a:lnTo>
                    <a:pt x="3799" y="8858"/>
                  </a:lnTo>
                  <a:lnTo>
                    <a:pt x="3840" y="9083"/>
                  </a:lnTo>
                  <a:lnTo>
                    <a:pt x="3881" y="9308"/>
                  </a:lnTo>
                  <a:lnTo>
                    <a:pt x="3912" y="9533"/>
                  </a:lnTo>
                  <a:lnTo>
                    <a:pt x="3932" y="9759"/>
                  </a:lnTo>
                  <a:lnTo>
                    <a:pt x="3953" y="9984"/>
                  </a:lnTo>
                  <a:lnTo>
                    <a:pt x="3963" y="10219"/>
                  </a:lnTo>
                  <a:lnTo>
                    <a:pt x="3963" y="10445"/>
                  </a:lnTo>
                  <a:lnTo>
                    <a:pt x="3963" y="10670"/>
                  </a:lnTo>
                  <a:lnTo>
                    <a:pt x="3953" y="10905"/>
                  </a:lnTo>
                  <a:lnTo>
                    <a:pt x="3390" y="19916"/>
                  </a:lnTo>
                  <a:lnTo>
                    <a:pt x="5478" y="18830"/>
                  </a:lnTo>
                  <a:lnTo>
                    <a:pt x="5478" y="12605"/>
                  </a:lnTo>
                  <a:lnTo>
                    <a:pt x="5468" y="12083"/>
                  </a:lnTo>
                  <a:lnTo>
                    <a:pt x="5437" y="11571"/>
                  </a:lnTo>
                  <a:lnTo>
                    <a:pt x="5386" y="11049"/>
                  </a:lnTo>
                  <a:lnTo>
                    <a:pt x="5325" y="10537"/>
                  </a:lnTo>
                  <a:lnTo>
                    <a:pt x="5243" y="10025"/>
                  </a:lnTo>
                  <a:lnTo>
                    <a:pt x="5140" y="9523"/>
                  </a:lnTo>
                  <a:lnTo>
                    <a:pt x="5018" y="9021"/>
                  </a:lnTo>
                  <a:lnTo>
                    <a:pt x="4874" y="8520"/>
                  </a:lnTo>
                  <a:lnTo>
                    <a:pt x="4721" y="8039"/>
                  </a:lnTo>
                  <a:lnTo>
                    <a:pt x="4547" y="7547"/>
                  </a:lnTo>
                  <a:lnTo>
                    <a:pt x="4352" y="7066"/>
                  </a:lnTo>
                  <a:lnTo>
                    <a:pt x="4147" y="6595"/>
                  </a:lnTo>
                  <a:lnTo>
                    <a:pt x="3922" y="6134"/>
                  </a:lnTo>
                  <a:lnTo>
                    <a:pt x="3676" y="5673"/>
                  </a:lnTo>
                  <a:lnTo>
                    <a:pt x="3420" y="5223"/>
                  </a:lnTo>
                  <a:lnTo>
                    <a:pt x="3144" y="478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99;p15"/>
            <p:cNvSpPr/>
            <p:nvPr/>
          </p:nvSpPr>
          <p:spPr>
            <a:xfrm>
              <a:off x="3312634" y="1606383"/>
              <a:ext cx="287011" cy="183476"/>
            </a:xfrm>
            <a:custGeom>
              <a:avLst/>
              <a:gdLst/>
              <a:ahLst/>
              <a:cxnLst/>
              <a:rect l="l" t="t" r="r" b="b"/>
              <a:pathLst>
                <a:path w="12943" h="8274" extrusionOk="0">
                  <a:moveTo>
                    <a:pt x="6133" y="1"/>
                  </a:moveTo>
                  <a:lnTo>
                    <a:pt x="5816" y="21"/>
                  </a:lnTo>
                  <a:lnTo>
                    <a:pt x="5488" y="42"/>
                  </a:lnTo>
                  <a:lnTo>
                    <a:pt x="5150" y="72"/>
                  </a:lnTo>
                  <a:lnTo>
                    <a:pt x="4792" y="113"/>
                  </a:lnTo>
                  <a:lnTo>
                    <a:pt x="4423" y="175"/>
                  </a:lnTo>
                  <a:lnTo>
                    <a:pt x="4045" y="236"/>
                  </a:lnTo>
                  <a:lnTo>
                    <a:pt x="3656" y="308"/>
                  </a:lnTo>
                  <a:lnTo>
                    <a:pt x="3246" y="400"/>
                  </a:lnTo>
                  <a:lnTo>
                    <a:pt x="2877" y="492"/>
                  </a:lnTo>
                  <a:lnTo>
                    <a:pt x="2499" y="615"/>
                  </a:lnTo>
                  <a:lnTo>
                    <a:pt x="2099" y="769"/>
                  </a:lnTo>
                  <a:lnTo>
                    <a:pt x="1700" y="932"/>
                  </a:lnTo>
                  <a:lnTo>
                    <a:pt x="1280" y="1137"/>
                  </a:lnTo>
                  <a:lnTo>
                    <a:pt x="860" y="1352"/>
                  </a:lnTo>
                  <a:lnTo>
                    <a:pt x="430" y="1588"/>
                  </a:lnTo>
                  <a:lnTo>
                    <a:pt x="0" y="1833"/>
                  </a:lnTo>
                  <a:lnTo>
                    <a:pt x="72" y="2110"/>
                  </a:lnTo>
                  <a:lnTo>
                    <a:pt x="185" y="2417"/>
                  </a:lnTo>
                  <a:lnTo>
                    <a:pt x="328" y="2827"/>
                  </a:lnTo>
                  <a:lnTo>
                    <a:pt x="533" y="3308"/>
                  </a:lnTo>
                  <a:lnTo>
                    <a:pt x="645" y="3564"/>
                  </a:lnTo>
                  <a:lnTo>
                    <a:pt x="778" y="3840"/>
                  </a:lnTo>
                  <a:lnTo>
                    <a:pt x="922" y="4127"/>
                  </a:lnTo>
                  <a:lnTo>
                    <a:pt x="1075" y="4414"/>
                  </a:lnTo>
                  <a:lnTo>
                    <a:pt x="1249" y="4711"/>
                  </a:lnTo>
                  <a:lnTo>
                    <a:pt x="1434" y="5008"/>
                  </a:lnTo>
                  <a:lnTo>
                    <a:pt x="1628" y="5304"/>
                  </a:lnTo>
                  <a:lnTo>
                    <a:pt x="1843" y="5601"/>
                  </a:lnTo>
                  <a:lnTo>
                    <a:pt x="2068" y="5898"/>
                  </a:lnTo>
                  <a:lnTo>
                    <a:pt x="2314" y="6185"/>
                  </a:lnTo>
                  <a:lnTo>
                    <a:pt x="2570" y="6461"/>
                  </a:lnTo>
                  <a:lnTo>
                    <a:pt x="2847" y="6728"/>
                  </a:lnTo>
                  <a:lnTo>
                    <a:pt x="3133" y="6984"/>
                  </a:lnTo>
                  <a:lnTo>
                    <a:pt x="3441" y="7219"/>
                  </a:lnTo>
                  <a:lnTo>
                    <a:pt x="3604" y="7332"/>
                  </a:lnTo>
                  <a:lnTo>
                    <a:pt x="3758" y="7434"/>
                  </a:lnTo>
                  <a:lnTo>
                    <a:pt x="3932" y="7537"/>
                  </a:lnTo>
                  <a:lnTo>
                    <a:pt x="4106" y="7639"/>
                  </a:lnTo>
                  <a:lnTo>
                    <a:pt x="4280" y="7731"/>
                  </a:lnTo>
                  <a:lnTo>
                    <a:pt x="4454" y="7813"/>
                  </a:lnTo>
                  <a:lnTo>
                    <a:pt x="4649" y="7895"/>
                  </a:lnTo>
                  <a:lnTo>
                    <a:pt x="4833" y="7967"/>
                  </a:lnTo>
                  <a:lnTo>
                    <a:pt x="5028" y="8028"/>
                  </a:lnTo>
                  <a:lnTo>
                    <a:pt x="5222" y="8089"/>
                  </a:lnTo>
                  <a:lnTo>
                    <a:pt x="5427" y="8141"/>
                  </a:lnTo>
                  <a:lnTo>
                    <a:pt x="5632" y="8182"/>
                  </a:lnTo>
                  <a:lnTo>
                    <a:pt x="5847" y="8223"/>
                  </a:lnTo>
                  <a:lnTo>
                    <a:pt x="6062" y="8243"/>
                  </a:lnTo>
                  <a:lnTo>
                    <a:pt x="6287" y="8264"/>
                  </a:lnTo>
                  <a:lnTo>
                    <a:pt x="6512" y="8274"/>
                  </a:lnTo>
                  <a:lnTo>
                    <a:pt x="6871" y="8274"/>
                  </a:lnTo>
                  <a:lnTo>
                    <a:pt x="7045" y="8264"/>
                  </a:lnTo>
                  <a:lnTo>
                    <a:pt x="7219" y="8243"/>
                  </a:lnTo>
                  <a:lnTo>
                    <a:pt x="7383" y="8212"/>
                  </a:lnTo>
                  <a:lnTo>
                    <a:pt x="7546" y="8182"/>
                  </a:lnTo>
                  <a:lnTo>
                    <a:pt x="7710" y="8141"/>
                  </a:lnTo>
                  <a:lnTo>
                    <a:pt x="7874" y="8100"/>
                  </a:lnTo>
                  <a:lnTo>
                    <a:pt x="8038" y="8049"/>
                  </a:lnTo>
                  <a:lnTo>
                    <a:pt x="8191" y="7997"/>
                  </a:lnTo>
                  <a:lnTo>
                    <a:pt x="8488" y="7864"/>
                  </a:lnTo>
                  <a:lnTo>
                    <a:pt x="8785" y="7721"/>
                  </a:lnTo>
                  <a:lnTo>
                    <a:pt x="9062" y="7547"/>
                  </a:lnTo>
                  <a:lnTo>
                    <a:pt x="9338" y="7363"/>
                  </a:lnTo>
                  <a:lnTo>
                    <a:pt x="9594" y="7158"/>
                  </a:lnTo>
                  <a:lnTo>
                    <a:pt x="9850" y="6943"/>
                  </a:lnTo>
                  <a:lnTo>
                    <a:pt x="10086" y="6717"/>
                  </a:lnTo>
                  <a:lnTo>
                    <a:pt x="10321" y="6472"/>
                  </a:lnTo>
                  <a:lnTo>
                    <a:pt x="10536" y="6226"/>
                  </a:lnTo>
                  <a:lnTo>
                    <a:pt x="10751" y="5970"/>
                  </a:lnTo>
                  <a:lnTo>
                    <a:pt x="10946" y="5694"/>
                  </a:lnTo>
                  <a:lnTo>
                    <a:pt x="11140" y="5427"/>
                  </a:lnTo>
                  <a:lnTo>
                    <a:pt x="11325" y="5141"/>
                  </a:lnTo>
                  <a:lnTo>
                    <a:pt x="11499" y="4864"/>
                  </a:lnTo>
                  <a:lnTo>
                    <a:pt x="11662" y="4578"/>
                  </a:lnTo>
                  <a:lnTo>
                    <a:pt x="11816" y="4301"/>
                  </a:lnTo>
                  <a:lnTo>
                    <a:pt x="11959" y="4014"/>
                  </a:lnTo>
                  <a:lnTo>
                    <a:pt x="12092" y="3738"/>
                  </a:lnTo>
                  <a:lnTo>
                    <a:pt x="12226" y="3461"/>
                  </a:lnTo>
                  <a:lnTo>
                    <a:pt x="12451" y="2929"/>
                  </a:lnTo>
                  <a:lnTo>
                    <a:pt x="12645" y="2427"/>
                  </a:lnTo>
                  <a:lnTo>
                    <a:pt x="12809" y="1967"/>
                  </a:lnTo>
                  <a:lnTo>
                    <a:pt x="12942" y="1567"/>
                  </a:lnTo>
                  <a:lnTo>
                    <a:pt x="12307" y="1352"/>
                  </a:lnTo>
                  <a:lnTo>
                    <a:pt x="11714" y="1158"/>
                  </a:lnTo>
                  <a:lnTo>
                    <a:pt x="10700" y="851"/>
                  </a:lnTo>
                  <a:lnTo>
                    <a:pt x="10024" y="646"/>
                  </a:lnTo>
                  <a:lnTo>
                    <a:pt x="9778" y="584"/>
                  </a:lnTo>
                  <a:lnTo>
                    <a:pt x="9676" y="533"/>
                  </a:lnTo>
                  <a:lnTo>
                    <a:pt x="9553" y="482"/>
                  </a:lnTo>
                  <a:lnTo>
                    <a:pt x="9379" y="410"/>
                  </a:lnTo>
                  <a:lnTo>
                    <a:pt x="9154" y="339"/>
                  </a:lnTo>
                  <a:lnTo>
                    <a:pt x="8877" y="257"/>
                  </a:lnTo>
                  <a:lnTo>
                    <a:pt x="8550" y="185"/>
                  </a:lnTo>
                  <a:lnTo>
                    <a:pt x="8171" y="113"/>
                  </a:lnTo>
                  <a:lnTo>
                    <a:pt x="7741" y="62"/>
                  </a:lnTo>
                  <a:lnTo>
                    <a:pt x="7260" y="21"/>
                  </a:lnTo>
                  <a:lnTo>
                    <a:pt x="6993" y="1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00;p15"/>
            <p:cNvSpPr/>
            <p:nvPr/>
          </p:nvSpPr>
          <p:spPr>
            <a:xfrm>
              <a:off x="3317845" y="1929728"/>
              <a:ext cx="391921" cy="579211"/>
            </a:xfrm>
            <a:custGeom>
              <a:avLst/>
              <a:gdLst/>
              <a:ahLst/>
              <a:cxnLst/>
              <a:rect l="l" t="t" r="r" b="b"/>
              <a:pathLst>
                <a:path w="17674" h="26120" extrusionOk="0">
                  <a:moveTo>
                    <a:pt x="1496" y="0"/>
                  </a:moveTo>
                  <a:lnTo>
                    <a:pt x="1342" y="10"/>
                  </a:lnTo>
                  <a:lnTo>
                    <a:pt x="1188" y="31"/>
                  </a:lnTo>
                  <a:lnTo>
                    <a:pt x="1045" y="72"/>
                  </a:lnTo>
                  <a:lnTo>
                    <a:pt x="912" y="123"/>
                  </a:lnTo>
                  <a:lnTo>
                    <a:pt x="779" y="184"/>
                  </a:lnTo>
                  <a:lnTo>
                    <a:pt x="656" y="256"/>
                  </a:lnTo>
                  <a:lnTo>
                    <a:pt x="543" y="348"/>
                  </a:lnTo>
                  <a:lnTo>
                    <a:pt x="441" y="440"/>
                  </a:lnTo>
                  <a:lnTo>
                    <a:pt x="339" y="543"/>
                  </a:lnTo>
                  <a:lnTo>
                    <a:pt x="257" y="666"/>
                  </a:lnTo>
                  <a:lnTo>
                    <a:pt x="175" y="788"/>
                  </a:lnTo>
                  <a:lnTo>
                    <a:pt x="113" y="911"/>
                  </a:lnTo>
                  <a:lnTo>
                    <a:pt x="62" y="1055"/>
                  </a:lnTo>
                  <a:lnTo>
                    <a:pt x="31" y="1198"/>
                  </a:lnTo>
                  <a:lnTo>
                    <a:pt x="11" y="1341"/>
                  </a:lnTo>
                  <a:lnTo>
                    <a:pt x="1" y="1495"/>
                  </a:lnTo>
                  <a:lnTo>
                    <a:pt x="1" y="24625"/>
                  </a:lnTo>
                  <a:lnTo>
                    <a:pt x="11" y="24778"/>
                  </a:lnTo>
                  <a:lnTo>
                    <a:pt x="31" y="24932"/>
                  </a:lnTo>
                  <a:lnTo>
                    <a:pt x="62" y="25075"/>
                  </a:lnTo>
                  <a:lnTo>
                    <a:pt x="113" y="25208"/>
                  </a:lnTo>
                  <a:lnTo>
                    <a:pt x="175" y="25341"/>
                  </a:lnTo>
                  <a:lnTo>
                    <a:pt x="257" y="25464"/>
                  </a:lnTo>
                  <a:lnTo>
                    <a:pt x="339" y="25577"/>
                  </a:lnTo>
                  <a:lnTo>
                    <a:pt x="441" y="25679"/>
                  </a:lnTo>
                  <a:lnTo>
                    <a:pt x="543" y="25782"/>
                  </a:lnTo>
                  <a:lnTo>
                    <a:pt x="656" y="25864"/>
                  </a:lnTo>
                  <a:lnTo>
                    <a:pt x="779" y="25946"/>
                  </a:lnTo>
                  <a:lnTo>
                    <a:pt x="912" y="26007"/>
                  </a:lnTo>
                  <a:lnTo>
                    <a:pt x="1045" y="26058"/>
                  </a:lnTo>
                  <a:lnTo>
                    <a:pt x="1188" y="26089"/>
                  </a:lnTo>
                  <a:lnTo>
                    <a:pt x="1342" y="26109"/>
                  </a:lnTo>
                  <a:lnTo>
                    <a:pt x="1496" y="26120"/>
                  </a:lnTo>
                  <a:lnTo>
                    <a:pt x="16178" y="26120"/>
                  </a:lnTo>
                  <a:lnTo>
                    <a:pt x="16332" y="26109"/>
                  </a:lnTo>
                  <a:lnTo>
                    <a:pt x="16475" y="26089"/>
                  </a:lnTo>
                  <a:lnTo>
                    <a:pt x="16619" y="26058"/>
                  </a:lnTo>
                  <a:lnTo>
                    <a:pt x="16762" y="26007"/>
                  </a:lnTo>
                  <a:lnTo>
                    <a:pt x="16895" y="25946"/>
                  </a:lnTo>
                  <a:lnTo>
                    <a:pt x="17018" y="25864"/>
                  </a:lnTo>
                  <a:lnTo>
                    <a:pt x="17131" y="25782"/>
                  </a:lnTo>
                  <a:lnTo>
                    <a:pt x="17233" y="25679"/>
                  </a:lnTo>
                  <a:lnTo>
                    <a:pt x="17335" y="25577"/>
                  </a:lnTo>
                  <a:lnTo>
                    <a:pt x="17417" y="25464"/>
                  </a:lnTo>
                  <a:lnTo>
                    <a:pt x="17489" y="25341"/>
                  </a:lnTo>
                  <a:lnTo>
                    <a:pt x="17550" y="25208"/>
                  </a:lnTo>
                  <a:lnTo>
                    <a:pt x="17602" y="25075"/>
                  </a:lnTo>
                  <a:lnTo>
                    <a:pt x="17643" y="24932"/>
                  </a:lnTo>
                  <a:lnTo>
                    <a:pt x="17663" y="24778"/>
                  </a:lnTo>
                  <a:lnTo>
                    <a:pt x="17673" y="24625"/>
                  </a:lnTo>
                  <a:lnTo>
                    <a:pt x="17673" y="1495"/>
                  </a:lnTo>
                  <a:lnTo>
                    <a:pt x="17663" y="1341"/>
                  </a:lnTo>
                  <a:lnTo>
                    <a:pt x="17643" y="1198"/>
                  </a:lnTo>
                  <a:lnTo>
                    <a:pt x="17602" y="1055"/>
                  </a:lnTo>
                  <a:lnTo>
                    <a:pt x="17550" y="911"/>
                  </a:lnTo>
                  <a:lnTo>
                    <a:pt x="17489" y="788"/>
                  </a:lnTo>
                  <a:lnTo>
                    <a:pt x="17417" y="666"/>
                  </a:lnTo>
                  <a:lnTo>
                    <a:pt x="17335" y="543"/>
                  </a:lnTo>
                  <a:lnTo>
                    <a:pt x="17233" y="440"/>
                  </a:lnTo>
                  <a:lnTo>
                    <a:pt x="17131" y="348"/>
                  </a:lnTo>
                  <a:lnTo>
                    <a:pt x="17018" y="256"/>
                  </a:lnTo>
                  <a:lnTo>
                    <a:pt x="16895" y="184"/>
                  </a:lnTo>
                  <a:lnTo>
                    <a:pt x="16762" y="123"/>
                  </a:lnTo>
                  <a:lnTo>
                    <a:pt x="16619" y="72"/>
                  </a:lnTo>
                  <a:lnTo>
                    <a:pt x="16475" y="31"/>
                  </a:lnTo>
                  <a:lnTo>
                    <a:pt x="16332" y="10"/>
                  </a:lnTo>
                  <a:lnTo>
                    <a:pt x="16178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101;p15"/>
            <p:cNvSpPr/>
            <p:nvPr/>
          </p:nvSpPr>
          <p:spPr>
            <a:xfrm>
              <a:off x="3422759" y="1900434"/>
              <a:ext cx="182101" cy="88345"/>
            </a:xfrm>
            <a:custGeom>
              <a:avLst/>
              <a:gdLst/>
              <a:ahLst/>
              <a:cxnLst/>
              <a:rect l="l" t="t" r="r" b="b"/>
              <a:pathLst>
                <a:path w="8212" h="3984" extrusionOk="0">
                  <a:moveTo>
                    <a:pt x="707" y="0"/>
                  </a:moveTo>
                  <a:lnTo>
                    <a:pt x="625" y="10"/>
                  </a:lnTo>
                  <a:lnTo>
                    <a:pt x="553" y="31"/>
                  </a:lnTo>
                  <a:lnTo>
                    <a:pt x="481" y="62"/>
                  </a:lnTo>
                  <a:lnTo>
                    <a:pt x="410" y="92"/>
                  </a:lnTo>
                  <a:lnTo>
                    <a:pt x="348" y="133"/>
                  </a:lnTo>
                  <a:lnTo>
                    <a:pt x="287" y="174"/>
                  </a:lnTo>
                  <a:lnTo>
                    <a:pt x="225" y="225"/>
                  </a:lnTo>
                  <a:lnTo>
                    <a:pt x="174" y="287"/>
                  </a:lnTo>
                  <a:lnTo>
                    <a:pt x="133" y="338"/>
                  </a:lnTo>
                  <a:lnTo>
                    <a:pt x="92" y="410"/>
                  </a:lnTo>
                  <a:lnTo>
                    <a:pt x="62" y="481"/>
                  </a:lnTo>
                  <a:lnTo>
                    <a:pt x="31" y="553"/>
                  </a:lnTo>
                  <a:lnTo>
                    <a:pt x="10" y="625"/>
                  </a:lnTo>
                  <a:lnTo>
                    <a:pt x="0" y="707"/>
                  </a:lnTo>
                  <a:lnTo>
                    <a:pt x="0" y="789"/>
                  </a:lnTo>
                  <a:lnTo>
                    <a:pt x="0" y="3195"/>
                  </a:lnTo>
                  <a:lnTo>
                    <a:pt x="0" y="3266"/>
                  </a:lnTo>
                  <a:lnTo>
                    <a:pt x="10" y="3348"/>
                  </a:lnTo>
                  <a:lnTo>
                    <a:pt x="31" y="3420"/>
                  </a:lnTo>
                  <a:lnTo>
                    <a:pt x="62" y="3502"/>
                  </a:lnTo>
                  <a:lnTo>
                    <a:pt x="92" y="3563"/>
                  </a:lnTo>
                  <a:lnTo>
                    <a:pt x="133" y="3635"/>
                  </a:lnTo>
                  <a:lnTo>
                    <a:pt x="174" y="3696"/>
                  </a:lnTo>
                  <a:lnTo>
                    <a:pt x="225" y="3748"/>
                  </a:lnTo>
                  <a:lnTo>
                    <a:pt x="287" y="3799"/>
                  </a:lnTo>
                  <a:lnTo>
                    <a:pt x="348" y="3840"/>
                  </a:lnTo>
                  <a:lnTo>
                    <a:pt x="410" y="3881"/>
                  </a:lnTo>
                  <a:lnTo>
                    <a:pt x="481" y="3911"/>
                  </a:lnTo>
                  <a:lnTo>
                    <a:pt x="553" y="3942"/>
                  </a:lnTo>
                  <a:lnTo>
                    <a:pt x="625" y="3963"/>
                  </a:lnTo>
                  <a:lnTo>
                    <a:pt x="707" y="3973"/>
                  </a:lnTo>
                  <a:lnTo>
                    <a:pt x="789" y="3983"/>
                  </a:lnTo>
                  <a:lnTo>
                    <a:pt x="7423" y="3983"/>
                  </a:lnTo>
                  <a:lnTo>
                    <a:pt x="7505" y="3973"/>
                  </a:lnTo>
                  <a:lnTo>
                    <a:pt x="7587" y="3963"/>
                  </a:lnTo>
                  <a:lnTo>
                    <a:pt x="7659" y="3942"/>
                  </a:lnTo>
                  <a:lnTo>
                    <a:pt x="7731" y="3911"/>
                  </a:lnTo>
                  <a:lnTo>
                    <a:pt x="7802" y="3881"/>
                  </a:lnTo>
                  <a:lnTo>
                    <a:pt x="7864" y="3840"/>
                  </a:lnTo>
                  <a:lnTo>
                    <a:pt x="7925" y="3799"/>
                  </a:lnTo>
                  <a:lnTo>
                    <a:pt x="7976" y="3748"/>
                  </a:lnTo>
                  <a:lnTo>
                    <a:pt x="8028" y="3696"/>
                  </a:lnTo>
                  <a:lnTo>
                    <a:pt x="8079" y="3635"/>
                  </a:lnTo>
                  <a:lnTo>
                    <a:pt x="8120" y="3563"/>
                  </a:lnTo>
                  <a:lnTo>
                    <a:pt x="8150" y="3502"/>
                  </a:lnTo>
                  <a:lnTo>
                    <a:pt x="8181" y="3420"/>
                  </a:lnTo>
                  <a:lnTo>
                    <a:pt x="8191" y="3348"/>
                  </a:lnTo>
                  <a:lnTo>
                    <a:pt x="8212" y="3266"/>
                  </a:lnTo>
                  <a:lnTo>
                    <a:pt x="8212" y="3195"/>
                  </a:lnTo>
                  <a:lnTo>
                    <a:pt x="8212" y="789"/>
                  </a:lnTo>
                  <a:lnTo>
                    <a:pt x="8212" y="707"/>
                  </a:lnTo>
                  <a:lnTo>
                    <a:pt x="8191" y="625"/>
                  </a:lnTo>
                  <a:lnTo>
                    <a:pt x="8181" y="553"/>
                  </a:lnTo>
                  <a:lnTo>
                    <a:pt x="8150" y="481"/>
                  </a:lnTo>
                  <a:lnTo>
                    <a:pt x="8120" y="410"/>
                  </a:lnTo>
                  <a:lnTo>
                    <a:pt x="8079" y="338"/>
                  </a:lnTo>
                  <a:lnTo>
                    <a:pt x="8028" y="287"/>
                  </a:lnTo>
                  <a:lnTo>
                    <a:pt x="7976" y="225"/>
                  </a:lnTo>
                  <a:lnTo>
                    <a:pt x="7925" y="174"/>
                  </a:lnTo>
                  <a:lnTo>
                    <a:pt x="7864" y="133"/>
                  </a:lnTo>
                  <a:lnTo>
                    <a:pt x="7802" y="92"/>
                  </a:lnTo>
                  <a:lnTo>
                    <a:pt x="7731" y="62"/>
                  </a:lnTo>
                  <a:lnTo>
                    <a:pt x="7659" y="31"/>
                  </a:lnTo>
                  <a:lnTo>
                    <a:pt x="7587" y="10"/>
                  </a:lnTo>
                  <a:lnTo>
                    <a:pt x="750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02;p15"/>
            <p:cNvSpPr/>
            <p:nvPr/>
          </p:nvSpPr>
          <p:spPr>
            <a:xfrm>
              <a:off x="3384595" y="1448136"/>
              <a:ext cx="144891" cy="190971"/>
            </a:xfrm>
            <a:custGeom>
              <a:avLst/>
              <a:gdLst/>
              <a:ahLst/>
              <a:cxnLst/>
              <a:rect l="l" t="t" r="r" b="b"/>
              <a:pathLst>
                <a:path w="6534" h="8612" extrusionOk="0">
                  <a:moveTo>
                    <a:pt x="185" y="0"/>
                  </a:moveTo>
                  <a:lnTo>
                    <a:pt x="1" y="7536"/>
                  </a:lnTo>
                  <a:lnTo>
                    <a:pt x="32" y="7567"/>
                  </a:lnTo>
                  <a:lnTo>
                    <a:pt x="155" y="7669"/>
                  </a:lnTo>
                  <a:lnTo>
                    <a:pt x="359" y="7812"/>
                  </a:lnTo>
                  <a:lnTo>
                    <a:pt x="492" y="7905"/>
                  </a:lnTo>
                  <a:lnTo>
                    <a:pt x="646" y="7987"/>
                  </a:lnTo>
                  <a:lnTo>
                    <a:pt x="830" y="8079"/>
                  </a:lnTo>
                  <a:lnTo>
                    <a:pt x="1035" y="8171"/>
                  </a:lnTo>
                  <a:lnTo>
                    <a:pt x="1260" y="8263"/>
                  </a:lnTo>
                  <a:lnTo>
                    <a:pt x="1516" y="8345"/>
                  </a:lnTo>
                  <a:lnTo>
                    <a:pt x="1793" y="8417"/>
                  </a:lnTo>
                  <a:lnTo>
                    <a:pt x="2100" y="8488"/>
                  </a:lnTo>
                  <a:lnTo>
                    <a:pt x="2428" y="8550"/>
                  </a:lnTo>
                  <a:lnTo>
                    <a:pt x="2786" y="8591"/>
                  </a:lnTo>
                  <a:lnTo>
                    <a:pt x="2970" y="8601"/>
                  </a:lnTo>
                  <a:lnTo>
                    <a:pt x="3155" y="8611"/>
                  </a:lnTo>
                  <a:lnTo>
                    <a:pt x="3339" y="8611"/>
                  </a:lnTo>
                  <a:lnTo>
                    <a:pt x="3513" y="8601"/>
                  </a:lnTo>
                  <a:lnTo>
                    <a:pt x="3871" y="8580"/>
                  </a:lnTo>
                  <a:lnTo>
                    <a:pt x="4209" y="8529"/>
                  </a:lnTo>
                  <a:lnTo>
                    <a:pt x="4537" y="8468"/>
                  </a:lnTo>
                  <a:lnTo>
                    <a:pt x="4844" y="8396"/>
                  </a:lnTo>
                  <a:lnTo>
                    <a:pt x="5131" y="8314"/>
                  </a:lnTo>
                  <a:lnTo>
                    <a:pt x="5397" y="8222"/>
                  </a:lnTo>
                  <a:lnTo>
                    <a:pt x="5653" y="8130"/>
                  </a:lnTo>
                  <a:lnTo>
                    <a:pt x="5868" y="8038"/>
                  </a:lnTo>
                  <a:lnTo>
                    <a:pt x="6226" y="7884"/>
                  </a:lnTo>
                  <a:lnTo>
                    <a:pt x="6452" y="7761"/>
                  </a:lnTo>
                  <a:lnTo>
                    <a:pt x="6533" y="7720"/>
                  </a:lnTo>
                  <a:lnTo>
                    <a:pt x="6533" y="0"/>
                  </a:lnTo>
                  <a:close/>
                </a:path>
              </a:pathLst>
            </a:custGeom>
            <a:solidFill>
              <a:srgbClr val="FFD1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103;p15"/>
            <p:cNvSpPr/>
            <p:nvPr/>
          </p:nvSpPr>
          <p:spPr>
            <a:xfrm>
              <a:off x="3385748" y="1448136"/>
              <a:ext cx="143738" cy="122628"/>
            </a:xfrm>
            <a:custGeom>
              <a:avLst/>
              <a:gdLst/>
              <a:ahLst/>
              <a:cxnLst/>
              <a:rect l="l" t="t" r="r" b="b"/>
              <a:pathLst>
                <a:path w="6482" h="5530" extrusionOk="0">
                  <a:moveTo>
                    <a:pt x="133" y="0"/>
                  </a:moveTo>
                  <a:lnTo>
                    <a:pt x="0" y="5529"/>
                  </a:lnTo>
                  <a:lnTo>
                    <a:pt x="328" y="5488"/>
                  </a:lnTo>
                  <a:lnTo>
                    <a:pt x="645" y="5447"/>
                  </a:lnTo>
                  <a:lnTo>
                    <a:pt x="963" y="5396"/>
                  </a:lnTo>
                  <a:lnTo>
                    <a:pt x="1270" y="5345"/>
                  </a:lnTo>
                  <a:lnTo>
                    <a:pt x="1843" y="5232"/>
                  </a:lnTo>
                  <a:lnTo>
                    <a:pt x="2386" y="5099"/>
                  </a:lnTo>
                  <a:lnTo>
                    <a:pt x="2898" y="4956"/>
                  </a:lnTo>
                  <a:lnTo>
                    <a:pt x="3379" y="4792"/>
                  </a:lnTo>
                  <a:lnTo>
                    <a:pt x="3819" y="4628"/>
                  </a:lnTo>
                  <a:lnTo>
                    <a:pt x="4229" y="4444"/>
                  </a:lnTo>
                  <a:lnTo>
                    <a:pt x="4608" y="4260"/>
                  </a:lnTo>
                  <a:lnTo>
                    <a:pt x="4956" y="4075"/>
                  </a:lnTo>
                  <a:lnTo>
                    <a:pt x="5283" y="3881"/>
                  </a:lnTo>
                  <a:lnTo>
                    <a:pt x="5570" y="3686"/>
                  </a:lnTo>
                  <a:lnTo>
                    <a:pt x="5836" y="3502"/>
                  </a:lnTo>
                  <a:lnTo>
                    <a:pt x="6082" y="3307"/>
                  </a:lnTo>
                  <a:lnTo>
                    <a:pt x="6287" y="3123"/>
                  </a:lnTo>
                  <a:lnTo>
                    <a:pt x="6481" y="2949"/>
                  </a:lnTo>
                  <a:lnTo>
                    <a:pt x="6481" y="0"/>
                  </a:lnTo>
                  <a:close/>
                </a:path>
              </a:pathLst>
            </a:custGeom>
            <a:solidFill>
              <a:srgbClr val="FFAD8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104;p15"/>
            <p:cNvSpPr/>
            <p:nvPr/>
          </p:nvSpPr>
          <p:spPr>
            <a:xfrm>
              <a:off x="3311725" y="1154994"/>
              <a:ext cx="267475" cy="362850"/>
            </a:xfrm>
            <a:custGeom>
              <a:avLst/>
              <a:gdLst/>
              <a:ahLst/>
              <a:cxnLst/>
              <a:rect l="l" t="t" r="r" b="b"/>
              <a:pathLst>
                <a:path w="12062" h="16363" extrusionOk="0">
                  <a:moveTo>
                    <a:pt x="5529" y="1"/>
                  </a:moveTo>
                  <a:lnTo>
                    <a:pt x="5273" y="11"/>
                  </a:lnTo>
                  <a:lnTo>
                    <a:pt x="5028" y="21"/>
                  </a:lnTo>
                  <a:lnTo>
                    <a:pt x="4782" y="42"/>
                  </a:lnTo>
                  <a:lnTo>
                    <a:pt x="4546" y="72"/>
                  </a:lnTo>
                  <a:lnTo>
                    <a:pt x="4321" y="103"/>
                  </a:lnTo>
                  <a:lnTo>
                    <a:pt x="4096" y="144"/>
                  </a:lnTo>
                  <a:lnTo>
                    <a:pt x="3881" y="195"/>
                  </a:lnTo>
                  <a:lnTo>
                    <a:pt x="3676" y="246"/>
                  </a:lnTo>
                  <a:lnTo>
                    <a:pt x="3482" y="318"/>
                  </a:lnTo>
                  <a:lnTo>
                    <a:pt x="3297" y="379"/>
                  </a:lnTo>
                  <a:lnTo>
                    <a:pt x="3113" y="461"/>
                  </a:lnTo>
                  <a:lnTo>
                    <a:pt x="2929" y="543"/>
                  </a:lnTo>
                  <a:lnTo>
                    <a:pt x="2765" y="625"/>
                  </a:lnTo>
                  <a:lnTo>
                    <a:pt x="2601" y="728"/>
                  </a:lnTo>
                  <a:lnTo>
                    <a:pt x="2447" y="820"/>
                  </a:lnTo>
                  <a:lnTo>
                    <a:pt x="2294" y="922"/>
                  </a:lnTo>
                  <a:lnTo>
                    <a:pt x="2150" y="1035"/>
                  </a:lnTo>
                  <a:lnTo>
                    <a:pt x="2007" y="1147"/>
                  </a:lnTo>
                  <a:lnTo>
                    <a:pt x="1874" y="1270"/>
                  </a:lnTo>
                  <a:lnTo>
                    <a:pt x="1751" y="1393"/>
                  </a:lnTo>
                  <a:lnTo>
                    <a:pt x="1628" y="1526"/>
                  </a:lnTo>
                  <a:lnTo>
                    <a:pt x="1516" y="1659"/>
                  </a:lnTo>
                  <a:lnTo>
                    <a:pt x="1403" y="1792"/>
                  </a:lnTo>
                  <a:lnTo>
                    <a:pt x="1301" y="1936"/>
                  </a:lnTo>
                  <a:lnTo>
                    <a:pt x="1208" y="2079"/>
                  </a:lnTo>
                  <a:lnTo>
                    <a:pt x="1106" y="2222"/>
                  </a:lnTo>
                  <a:lnTo>
                    <a:pt x="942" y="2530"/>
                  </a:lnTo>
                  <a:lnTo>
                    <a:pt x="778" y="2847"/>
                  </a:lnTo>
                  <a:lnTo>
                    <a:pt x="645" y="3175"/>
                  </a:lnTo>
                  <a:lnTo>
                    <a:pt x="522" y="3502"/>
                  </a:lnTo>
                  <a:lnTo>
                    <a:pt x="420" y="3850"/>
                  </a:lnTo>
                  <a:lnTo>
                    <a:pt x="328" y="4188"/>
                  </a:lnTo>
                  <a:lnTo>
                    <a:pt x="256" y="4547"/>
                  </a:lnTo>
                  <a:lnTo>
                    <a:pt x="185" y="4895"/>
                  </a:lnTo>
                  <a:lnTo>
                    <a:pt x="133" y="5243"/>
                  </a:lnTo>
                  <a:lnTo>
                    <a:pt x="92" y="5601"/>
                  </a:lnTo>
                  <a:lnTo>
                    <a:pt x="62" y="5949"/>
                  </a:lnTo>
                  <a:lnTo>
                    <a:pt x="31" y="6298"/>
                  </a:lnTo>
                  <a:lnTo>
                    <a:pt x="21" y="6635"/>
                  </a:lnTo>
                  <a:lnTo>
                    <a:pt x="0" y="7291"/>
                  </a:lnTo>
                  <a:lnTo>
                    <a:pt x="0" y="7915"/>
                  </a:lnTo>
                  <a:lnTo>
                    <a:pt x="10" y="8478"/>
                  </a:lnTo>
                  <a:lnTo>
                    <a:pt x="10" y="8755"/>
                  </a:lnTo>
                  <a:lnTo>
                    <a:pt x="31" y="9052"/>
                  </a:lnTo>
                  <a:lnTo>
                    <a:pt x="51" y="9349"/>
                  </a:lnTo>
                  <a:lnTo>
                    <a:pt x="82" y="9666"/>
                  </a:lnTo>
                  <a:lnTo>
                    <a:pt x="113" y="10004"/>
                  </a:lnTo>
                  <a:lnTo>
                    <a:pt x="164" y="10342"/>
                  </a:lnTo>
                  <a:lnTo>
                    <a:pt x="226" y="10680"/>
                  </a:lnTo>
                  <a:lnTo>
                    <a:pt x="297" y="11028"/>
                  </a:lnTo>
                  <a:lnTo>
                    <a:pt x="379" y="11386"/>
                  </a:lnTo>
                  <a:lnTo>
                    <a:pt x="471" y="11734"/>
                  </a:lnTo>
                  <a:lnTo>
                    <a:pt x="574" y="12093"/>
                  </a:lnTo>
                  <a:lnTo>
                    <a:pt x="697" y="12441"/>
                  </a:lnTo>
                  <a:lnTo>
                    <a:pt x="830" y="12789"/>
                  </a:lnTo>
                  <a:lnTo>
                    <a:pt x="983" y="13127"/>
                  </a:lnTo>
                  <a:lnTo>
                    <a:pt x="1147" y="13465"/>
                  </a:lnTo>
                  <a:lnTo>
                    <a:pt x="1342" y="13793"/>
                  </a:lnTo>
                  <a:lnTo>
                    <a:pt x="1536" y="14100"/>
                  </a:lnTo>
                  <a:lnTo>
                    <a:pt x="1761" y="14407"/>
                  </a:lnTo>
                  <a:lnTo>
                    <a:pt x="1874" y="14550"/>
                  </a:lnTo>
                  <a:lnTo>
                    <a:pt x="1997" y="14683"/>
                  </a:lnTo>
                  <a:lnTo>
                    <a:pt x="2130" y="14827"/>
                  </a:lnTo>
                  <a:lnTo>
                    <a:pt x="2263" y="14960"/>
                  </a:lnTo>
                  <a:lnTo>
                    <a:pt x="2396" y="15083"/>
                  </a:lnTo>
                  <a:lnTo>
                    <a:pt x="2540" y="15205"/>
                  </a:lnTo>
                  <a:lnTo>
                    <a:pt x="2683" y="15328"/>
                  </a:lnTo>
                  <a:lnTo>
                    <a:pt x="2836" y="15441"/>
                  </a:lnTo>
                  <a:lnTo>
                    <a:pt x="3000" y="15554"/>
                  </a:lnTo>
                  <a:lnTo>
                    <a:pt x="3164" y="15656"/>
                  </a:lnTo>
                  <a:lnTo>
                    <a:pt x="3338" y="15748"/>
                  </a:lnTo>
                  <a:lnTo>
                    <a:pt x="3512" y="15840"/>
                  </a:lnTo>
                  <a:lnTo>
                    <a:pt x="3697" y="15922"/>
                  </a:lnTo>
                  <a:lnTo>
                    <a:pt x="3881" y="15994"/>
                  </a:lnTo>
                  <a:lnTo>
                    <a:pt x="4075" y="16066"/>
                  </a:lnTo>
                  <a:lnTo>
                    <a:pt x="4280" y="16127"/>
                  </a:lnTo>
                  <a:lnTo>
                    <a:pt x="4485" y="16188"/>
                  </a:lnTo>
                  <a:lnTo>
                    <a:pt x="4690" y="16240"/>
                  </a:lnTo>
                  <a:lnTo>
                    <a:pt x="4915" y="16281"/>
                  </a:lnTo>
                  <a:lnTo>
                    <a:pt x="5140" y="16311"/>
                  </a:lnTo>
                  <a:lnTo>
                    <a:pt x="5376" y="16332"/>
                  </a:lnTo>
                  <a:lnTo>
                    <a:pt x="5611" y="16352"/>
                  </a:lnTo>
                  <a:lnTo>
                    <a:pt x="5857" y="16362"/>
                  </a:lnTo>
                  <a:lnTo>
                    <a:pt x="6113" y="16362"/>
                  </a:lnTo>
                  <a:lnTo>
                    <a:pt x="6369" y="16352"/>
                  </a:lnTo>
                  <a:lnTo>
                    <a:pt x="6635" y="16332"/>
                  </a:lnTo>
                  <a:lnTo>
                    <a:pt x="6912" y="16301"/>
                  </a:lnTo>
                  <a:lnTo>
                    <a:pt x="7188" y="16260"/>
                  </a:lnTo>
                  <a:lnTo>
                    <a:pt x="7475" y="16219"/>
                  </a:lnTo>
                  <a:lnTo>
                    <a:pt x="7741" y="16158"/>
                  </a:lnTo>
                  <a:lnTo>
                    <a:pt x="7997" y="16086"/>
                  </a:lnTo>
                  <a:lnTo>
                    <a:pt x="8243" y="16014"/>
                  </a:lnTo>
                  <a:lnTo>
                    <a:pt x="8488" y="15932"/>
                  </a:lnTo>
                  <a:lnTo>
                    <a:pt x="8714" y="15830"/>
                  </a:lnTo>
                  <a:lnTo>
                    <a:pt x="8929" y="15728"/>
                  </a:lnTo>
                  <a:lnTo>
                    <a:pt x="9144" y="15625"/>
                  </a:lnTo>
                  <a:lnTo>
                    <a:pt x="9338" y="15502"/>
                  </a:lnTo>
                  <a:lnTo>
                    <a:pt x="9533" y="15380"/>
                  </a:lnTo>
                  <a:lnTo>
                    <a:pt x="9717" y="15246"/>
                  </a:lnTo>
                  <a:lnTo>
                    <a:pt x="9891" y="15113"/>
                  </a:lnTo>
                  <a:lnTo>
                    <a:pt x="10055" y="14970"/>
                  </a:lnTo>
                  <a:lnTo>
                    <a:pt x="10209" y="14816"/>
                  </a:lnTo>
                  <a:lnTo>
                    <a:pt x="10362" y="14663"/>
                  </a:lnTo>
                  <a:lnTo>
                    <a:pt x="10495" y="14509"/>
                  </a:lnTo>
                  <a:lnTo>
                    <a:pt x="10628" y="14345"/>
                  </a:lnTo>
                  <a:lnTo>
                    <a:pt x="10761" y="14171"/>
                  </a:lnTo>
                  <a:lnTo>
                    <a:pt x="10874" y="13997"/>
                  </a:lnTo>
                  <a:lnTo>
                    <a:pt x="10987" y="13823"/>
                  </a:lnTo>
                  <a:lnTo>
                    <a:pt x="11089" y="13649"/>
                  </a:lnTo>
                  <a:lnTo>
                    <a:pt x="11191" y="13465"/>
                  </a:lnTo>
                  <a:lnTo>
                    <a:pt x="11284" y="13281"/>
                  </a:lnTo>
                  <a:lnTo>
                    <a:pt x="11366" y="13086"/>
                  </a:lnTo>
                  <a:lnTo>
                    <a:pt x="11447" y="12902"/>
                  </a:lnTo>
                  <a:lnTo>
                    <a:pt x="11519" y="12707"/>
                  </a:lnTo>
                  <a:lnTo>
                    <a:pt x="11642" y="12318"/>
                  </a:lnTo>
                  <a:lnTo>
                    <a:pt x="11755" y="11929"/>
                  </a:lnTo>
                  <a:lnTo>
                    <a:pt x="11847" y="11540"/>
                  </a:lnTo>
                  <a:lnTo>
                    <a:pt x="11918" y="11151"/>
                  </a:lnTo>
                  <a:lnTo>
                    <a:pt x="11970" y="10772"/>
                  </a:lnTo>
                  <a:lnTo>
                    <a:pt x="12011" y="10403"/>
                  </a:lnTo>
                  <a:lnTo>
                    <a:pt x="12041" y="10035"/>
                  </a:lnTo>
                  <a:lnTo>
                    <a:pt x="12052" y="9687"/>
                  </a:lnTo>
                  <a:lnTo>
                    <a:pt x="12062" y="9359"/>
                  </a:lnTo>
                  <a:lnTo>
                    <a:pt x="12062" y="9042"/>
                  </a:lnTo>
                  <a:lnTo>
                    <a:pt x="12052" y="8745"/>
                  </a:lnTo>
                  <a:lnTo>
                    <a:pt x="12021" y="8243"/>
                  </a:lnTo>
                  <a:lnTo>
                    <a:pt x="11980" y="7854"/>
                  </a:lnTo>
                  <a:lnTo>
                    <a:pt x="11949" y="7598"/>
                  </a:lnTo>
                  <a:lnTo>
                    <a:pt x="11939" y="7516"/>
                  </a:lnTo>
                  <a:lnTo>
                    <a:pt x="11550" y="7219"/>
                  </a:lnTo>
                  <a:lnTo>
                    <a:pt x="11110" y="6881"/>
                  </a:lnTo>
                  <a:lnTo>
                    <a:pt x="10557" y="6451"/>
                  </a:lnTo>
                  <a:lnTo>
                    <a:pt x="9912" y="5929"/>
                  </a:lnTo>
                  <a:lnTo>
                    <a:pt x="9215" y="5356"/>
                  </a:lnTo>
                  <a:lnTo>
                    <a:pt x="8499" y="4741"/>
                  </a:lnTo>
                  <a:lnTo>
                    <a:pt x="8140" y="4424"/>
                  </a:lnTo>
                  <a:lnTo>
                    <a:pt x="7792" y="4106"/>
                  </a:lnTo>
                  <a:lnTo>
                    <a:pt x="7618" y="3943"/>
                  </a:lnTo>
                  <a:lnTo>
                    <a:pt x="7464" y="3779"/>
                  </a:lnTo>
                  <a:lnTo>
                    <a:pt x="7311" y="3605"/>
                  </a:lnTo>
                  <a:lnTo>
                    <a:pt x="7168" y="3441"/>
                  </a:lnTo>
                  <a:lnTo>
                    <a:pt x="7024" y="3267"/>
                  </a:lnTo>
                  <a:lnTo>
                    <a:pt x="6901" y="3093"/>
                  </a:lnTo>
                  <a:lnTo>
                    <a:pt x="6666" y="2745"/>
                  </a:lnTo>
                  <a:lnTo>
                    <a:pt x="6451" y="2397"/>
                  </a:lnTo>
                  <a:lnTo>
                    <a:pt x="6267" y="2059"/>
                  </a:lnTo>
                  <a:lnTo>
                    <a:pt x="6103" y="1731"/>
                  </a:lnTo>
                  <a:lnTo>
                    <a:pt x="5970" y="1414"/>
                  </a:lnTo>
                  <a:lnTo>
                    <a:pt x="5857" y="1117"/>
                  </a:lnTo>
                  <a:lnTo>
                    <a:pt x="5765" y="850"/>
                  </a:lnTo>
                  <a:lnTo>
                    <a:pt x="5683" y="615"/>
                  </a:lnTo>
                  <a:lnTo>
                    <a:pt x="5632" y="400"/>
                  </a:lnTo>
                  <a:lnTo>
                    <a:pt x="5560" y="113"/>
                  </a:lnTo>
                  <a:lnTo>
                    <a:pt x="5529" y="1"/>
                  </a:lnTo>
                  <a:close/>
                </a:path>
              </a:pathLst>
            </a:custGeom>
            <a:solidFill>
              <a:srgbClr val="FFD1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105;p15"/>
            <p:cNvSpPr/>
            <p:nvPr/>
          </p:nvSpPr>
          <p:spPr>
            <a:xfrm>
              <a:off x="3457487" y="1282594"/>
              <a:ext cx="11376" cy="100608"/>
            </a:xfrm>
            <a:custGeom>
              <a:avLst/>
              <a:gdLst/>
              <a:ahLst/>
              <a:cxnLst/>
              <a:rect l="l" t="t" r="r" b="b"/>
              <a:pathLst>
                <a:path w="513" h="4537" fill="none" extrusionOk="0">
                  <a:moveTo>
                    <a:pt x="513" y="1"/>
                  </a:moveTo>
                  <a:lnTo>
                    <a:pt x="1" y="1178"/>
                  </a:lnTo>
                  <a:lnTo>
                    <a:pt x="513" y="4537"/>
                  </a:lnTo>
                </a:path>
              </a:pathLst>
            </a:custGeom>
            <a:solidFill>
              <a:schemeClr val="dk1"/>
            </a:solidFill>
            <a:ln w="870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106;p15"/>
            <p:cNvSpPr/>
            <p:nvPr/>
          </p:nvSpPr>
          <p:spPr>
            <a:xfrm>
              <a:off x="3546035" y="2260990"/>
              <a:ext cx="376709" cy="245233"/>
            </a:xfrm>
            <a:custGeom>
              <a:avLst/>
              <a:gdLst/>
              <a:ahLst/>
              <a:cxnLst/>
              <a:rect l="l" t="t" r="r" b="b"/>
              <a:pathLst>
                <a:path w="16988" h="11059" extrusionOk="0">
                  <a:moveTo>
                    <a:pt x="933" y="1"/>
                  </a:moveTo>
                  <a:lnTo>
                    <a:pt x="1" y="5223"/>
                  </a:lnTo>
                  <a:lnTo>
                    <a:pt x="13496" y="11059"/>
                  </a:lnTo>
                  <a:lnTo>
                    <a:pt x="16987" y="2816"/>
                  </a:lnTo>
                  <a:lnTo>
                    <a:pt x="16854" y="2816"/>
                  </a:lnTo>
                  <a:lnTo>
                    <a:pt x="16475" y="2806"/>
                  </a:lnTo>
                  <a:lnTo>
                    <a:pt x="15882" y="2775"/>
                  </a:lnTo>
                  <a:lnTo>
                    <a:pt x="15513" y="2745"/>
                  </a:lnTo>
                  <a:lnTo>
                    <a:pt x="15103" y="2704"/>
                  </a:lnTo>
                  <a:lnTo>
                    <a:pt x="14653" y="2653"/>
                  </a:lnTo>
                  <a:lnTo>
                    <a:pt x="14172" y="2591"/>
                  </a:lnTo>
                  <a:lnTo>
                    <a:pt x="13649" y="2509"/>
                  </a:lnTo>
                  <a:lnTo>
                    <a:pt x="13097" y="2417"/>
                  </a:lnTo>
                  <a:lnTo>
                    <a:pt x="12533" y="2304"/>
                  </a:lnTo>
                  <a:lnTo>
                    <a:pt x="11940" y="2182"/>
                  </a:lnTo>
                  <a:lnTo>
                    <a:pt x="11325" y="2038"/>
                  </a:lnTo>
                  <a:lnTo>
                    <a:pt x="10701" y="1864"/>
                  </a:lnTo>
                  <a:lnTo>
                    <a:pt x="10056" y="1690"/>
                  </a:lnTo>
                  <a:lnTo>
                    <a:pt x="9339" y="1516"/>
                  </a:lnTo>
                  <a:lnTo>
                    <a:pt x="8581" y="1352"/>
                  </a:lnTo>
                  <a:lnTo>
                    <a:pt x="7793" y="1188"/>
                  </a:lnTo>
                  <a:lnTo>
                    <a:pt x="6984" y="1025"/>
                  </a:lnTo>
                  <a:lnTo>
                    <a:pt x="6175" y="871"/>
                  </a:lnTo>
                  <a:lnTo>
                    <a:pt x="4588" y="584"/>
                  </a:lnTo>
                  <a:lnTo>
                    <a:pt x="3165" y="349"/>
                  </a:lnTo>
                  <a:lnTo>
                    <a:pt x="1998" y="165"/>
                  </a:lnTo>
                  <a:lnTo>
                    <a:pt x="933" y="1"/>
                  </a:lnTo>
                  <a:close/>
                </a:path>
              </a:pathLst>
            </a:custGeom>
            <a:solidFill>
              <a:srgbClr val="FFD1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107;p15"/>
            <p:cNvSpPr/>
            <p:nvPr/>
          </p:nvSpPr>
          <p:spPr>
            <a:xfrm>
              <a:off x="3042199" y="2186524"/>
              <a:ext cx="311980" cy="361475"/>
            </a:xfrm>
            <a:custGeom>
              <a:avLst/>
              <a:gdLst/>
              <a:ahLst/>
              <a:cxnLst/>
              <a:rect l="l" t="t" r="r" b="b"/>
              <a:pathLst>
                <a:path w="14069" h="16301" extrusionOk="0">
                  <a:moveTo>
                    <a:pt x="12011" y="0"/>
                  </a:moveTo>
                  <a:lnTo>
                    <a:pt x="11345" y="604"/>
                  </a:lnTo>
                  <a:lnTo>
                    <a:pt x="10598" y="1280"/>
                  </a:lnTo>
                  <a:lnTo>
                    <a:pt x="9666" y="2120"/>
                  </a:lnTo>
                  <a:lnTo>
                    <a:pt x="8591" y="3072"/>
                  </a:lnTo>
                  <a:lnTo>
                    <a:pt x="7455" y="4055"/>
                  </a:lnTo>
                  <a:lnTo>
                    <a:pt x="6308" y="5028"/>
                  </a:lnTo>
                  <a:lnTo>
                    <a:pt x="5745" y="5499"/>
                  </a:lnTo>
                  <a:lnTo>
                    <a:pt x="5212" y="5929"/>
                  </a:lnTo>
                  <a:lnTo>
                    <a:pt x="4946" y="6144"/>
                  </a:lnTo>
                  <a:lnTo>
                    <a:pt x="4680" y="6369"/>
                  </a:lnTo>
                  <a:lnTo>
                    <a:pt x="4424" y="6604"/>
                  </a:lnTo>
                  <a:lnTo>
                    <a:pt x="4158" y="6840"/>
                  </a:lnTo>
                  <a:lnTo>
                    <a:pt x="3902" y="7086"/>
                  </a:lnTo>
                  <a:lnTo>
                    <a:pt x="3646" y="7342"/>
                  </a:lnTo>
                  <a:lnTo>
                    <a:pt x="3390" y="7598"/>
                  </a:lnTo>
                  <a:lnTo>
                    <a:pt x="3144" y="7864"/>
                  </a:lnTo>
                  <a:lnTo>
                    <a:pt x="2898" y="8140"/>
                  </a:lnTo>
                  <a:lnTo>
                    <a:pt x="2663" y="8407"/>
                  </a:lnTo>
                  <a:lnTo>
                    <a:pt x="2427" y="8693"/>
                  </a:lnTo>
                  <a:lnTo>
                    <a:pt x="2202" y="8970"/>
                  </a:lnTo>
                  <a:lnTo>
                    <a:pt x="1987" y="9256"/>
                  </a:lnTo>
                  <a:lnTo>
                    <a:pt x="1772" y="9543"/>
                  </a:lnTo>
                  <a:lnTo>
                    <a:pt x="1567" y="9830"/>
                  </a:lnTo>
                  <a:lnTo>
                    <a:pt x="1373" y="10116"/>
                  </a:lnTo>
                  <a:lnTo>
                    <a:pt x="1188" y="10413"/>
                  </a:lnTo>
                  <a:lnTo>
                    <a:pt x="1014" y="10700"/>
                  </a:lnTo>
                  <a:lnTo>
                    <a:pt x="861" y="10987"/>
                  </a:lnTo>
                  <a:lnTo>
                    <a:pt x="707" y="11273"/>
                  </a:lnTo>
                  <a:lnTo>
                    <a:pt x="574" y="11560"/>
                  </a:lnTo>
                  <a:lnTo>
                    <a:pt x="441" y="11847"/>
                  </a:lnTo>
                  <a:lnTo>
                    <a:pt x="338" y="12123"/>
                  </a:lnTo>
                  <a:lnTo>
                    <a:pt x="236" y="12400"/>
                  </a:lnTo>
                  <a:lnTo>
                    <a:pt x="154" y="12676"/>
                  </a:lnTo>
                  <a:lnTo>
                    <a:pt x="93" y="12942"/>
                  </a:lnTo>
                  <a:lnTo>
                    <a:pt x="42" y="13198"/>
                  </a:lnTo>
                  <a:lnTo>
                    <a:pt x="11" y="13454"/>
                  </a:lnTo>
                  <a:lnTo>
                    <a:pt x="1" y="13710"/>
                  </a:lnTo>
                  <a:lnTo>
                    <a:pt x="1" y="13956"/>
                  </a:lnTo>
                  <a:lnTo>
                    <a:pt x="21" y="14192"/>
                  </a:lnTo>
                  <a:lnTo>
                    <a:pt x="62" y="14417"/>
                  </a:lnTo>
                  <a:lnTo>
                    <a:pt x="123" y="14632"/>
                  </a:lnTo>
                  <a:lnTo>
                    <a:pt x="205" y="14837"/>
                  </a:lnTo>
                  <a:lnTo>
                    <a:pt x="297" y="15031"/>
                  </a:lnTo>
                  <a:lnTo>
                    <a:pt x="410" y="15205"/>
                  </a:lnTo>
                  <a:lnTo>
                    <a:pt x="533" y="15369"/>
                  </a:lnTo>
                  <a:lnTo>
                    <a:pt x="676" y="15523"/>
                  </a:lnTo>
                  <a:lnTo>
                    <a:pt x="830" y="15666"/>
                  </a:lnTo>
                  <a:lnTo>
                    <a:pt x="994" y="15789"/>
                  </a:lnTo>
                  <a:lnTo>
                    <a:pt x="1168" y="15901"/>
                  </a:lnTo>
                  <a:lnTo>
                    <a:pt x="1362" y="16004"/>
                  </a:lnTo>
                  <a:lnTo>
                    <a:pt x="1557" y="16086"/>
                  </a:lnTo>
                  <a:lnTo>
                    <a:pt x="1772" y="16157"/>
                  </a:lnTo>
                  <a:lnTo>
                    <a:pt x="1997" y="16209"/>
                  </a:lnTo>
                  <a:lnTo>
                    <a:pt x="2222" y="16260"/>
                  </a:lnTo>
                  <a:lnTo>
                    <a:pt x="2458" y="16280"/>
                  </a:lnTo>
                  <a:lnTo>
                    <a:pt x="2714" y="16301"/>
                  </a:lnTo>
                  <a:lnTo>
                    <a:pt x="2960" y="16301"/>
                  </a:lnTo>
                  <a:lnTo>
                    <a:pt x="3226" y="16291"/>
                  </a:lnTo>
                  <a:lnTo>
                    <a:pt x="3492" y="16260"/>
                  </a:lnTo>
                  <a:lnTo>
                    <a:pt x="3769" y="16219"/>
                  </a:lnTo>
                  <a:lnTo>
                    <a:pt x="4045" y="16157"/>
                  </a:lnTo>
                  <a:lnTo>
                    <a:pt x="4321" y="16086"/>
                  </a:lnTo>
                  <a:lnTo>
                    <a:pt x="4608" y="16004"/>
                  </a:lnTo>
                  <a:lnTo>
                    <a:pt x="4895" y="15901"/>
                  </a:lnTo>
                  <a:lnTo>
                    <a:pt x="5182" y="15789"/>
                  </a:lnTo>
                  <a:lnTo>
                    <a:pt x="5478" y="15656"/>
                  </a:lnTo>
                  <a:lnTo>
                    <a:pt x="5765" y="15502"/>
                  </a:lnTo>
                  <a:lnTo>
                    <a:pt x="6062" y="15349"/>
                  </a:lnTo>
                  <a:lnTo>
                    <a:pt x="6349" y="15164"/>
                  </a:lnTo>
                  <a:lnTo>
                    <a:pt x="6646" y="14970"/>
                  </a:lnTo>
                  <a:lnTo>
                    <a:pt x="6932" y="14765"/>
                  </a:lnTo>
                  <a:lnTo>
                    <a:pt x="7219" y="14540"/>
                  </a:lnTo>
                  <a:lnTo>
                    <a:pt x="7506" y="14294"/>
                  </a:lnTo>
                  <a:lnTo>
                    <a:pt x="7803" y="14017"/>
                  </a:lnTo>
                  <a:lnTo>
                    <a:pt x="8100" y="13700"/>
                  </a:lnTo>
                  <a:lnTo>
                    <a:pt x="8386" y="13362"/>
                  </a:lnTo>
                  <a:lnTo>
                    <a:pt x="8693" y="13004"/>
                  </a:lnTo>
                  <a:lnTo>
                    <a:pt x="8990" y="12625"/>
                  </a:lnTo>
                  <a:lnTo>
                    <a:pt x="9287" y="12215"/>
                  </a:lnTo>
                  <a:lnTo>
                    <a:pt x="9574" y="11796"/>
                  </a:lnTo>
                  <a:lnTo>
                    <a:pt x="9871" y="11366"/>
                  </a:lnTo>
                  <a:lnTo>
                    <a:pt x="10158" y="10925"/>
                  </a:lnTo>
                  <a:lnTo>
                    <a:pt x="10444" y="10475"/>
                  </a:lnTo>
                  <a:lnTo>
                    <a:pt x="10731" y="10014"/>
                  </a:lnTo>
                  <a:lnTo>
                    <a:pt x="11274" y="9093"/>
                  </a:lnTo>
                  <a:lnTo>
                    <a:pt x="11786" y="8181"/>
                  </a:lnTo>
                  <a:lnTo>
                    <a:pt x="12267" y="7290"/>
                  </a:lnTo>
                  <a:lnTo>
                    <a:pt x="12707" y="6461"/>
                  </a:lnTo>
                  <a:lnTo>
                    <a:pt x="13096" y="5693"/>
                  </a:lnTo>
                  <a:lnTo>
                    <a:pt x="13424" y="5017"/>
                  </a:lnTo>
                  <a:lnTo>
                    <a:pt x="13895" y="4034"/>
                  </a:lnTo>
                  <a:lnTo>
                    <a:pt x="14069" y="3666"/>
                  </a:lnTo>
                  <a:lnTo>
                    <a:pt x="12011" y="0"/>
                  </a:lnTo>
                  <a:close/>
                </a:path>
              </a:pathLst>
            </a:custGeom>
            <a:solidFill>
              <a:srgbClr val="FFD1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15"/>
            <p:cNvSpPr/>
            <p:nvPr/>
          </p:nvSpPr>
          <p:spPr>
            <a:xfrm>
              <a:off x="3269036" y="2136783"/>
              <a:ext cx="297677" cy="242750"/>
            </a:xfrm>
            <a:custGeom>
              <a:avLst/>
              <a:gdLst/>
              <a:ahLst/>
              <a:cxnLst/>
              <a:rect l="l" t="t" r="r" b="b"/>
              <a:pathLst>
                <a:path w="13424" h="10947" extrusionOk="0">
                  <a:moveTo>
                    <a:pt x="533" y="1"/>
                  </a:moveTo>
                  <a:lnTo>
                    <a:pt x="420" y="21"/>
                  </a:lnTo>
                  <a:lnTo>
                    <a:pt x="369" y="32"/>
                  </a:lnTo>
                  <a:lnTo>
                    <a:pt x="328" y="62"/>
                  </a:lnTo>
                  <a:lnTo>
                    <a:pt x="277" y="103"/>
                  </a:lnTo>
                  <a:lnTo>
                    <a:pt x="246" y="144"/>
                  </a:lnTo>
                  <a:lnTo>
                    <a:pt x="205" y="206"/>
                  </a:lnTo>
                  <a:lnTo>
                    <a:pt x="174" y="267"/>
                  </a:lnTo>
                  <a:lnTo>
                    <a:pt x="123" y="411"/>
                  </a:lnTo>
                  <a:lnTo>
                    <a:pt x="72" y="595"/>
                  </a:lnTo>
                  <a:lnTo>
                    <a:pt x="41" y="800"/>
                  </a:lnTo>
                  <a:lnTo>
                    <a:pt x="21" y="1025"/>
                  </a:lnTo>
                  <a:lnTo>
                    <a:pt x="11" y="1281"/>
                  </a:lnTo>
                  <a:lnTo>
                    <a:pt x="0" y="1557"/>
                  </a:lnTo>
                  <a:lnTo>
                    <a:pt x="11" y="1844"/>
                  </a:lnTo>
                  <a:lnTo>
                    <a:pt x="21" y="2151"/>
                  </a:lnTo>
                  <a:lnTo>
                    <a:pt x="41" y="2479"/>
                  </a:lnTo>
                  <a:lnTo>
                    <a:pt x="103" y="3155"/>
                  </a:lnTo>
                  <a:lnTo>
                    <a:pt x="185" y="3861"/>
                  </a:lnTo>
                  <a:lnTo>
                    <a:pt x="297" y="4578"/>
                  </a:lnTo>
                  <a:lnTo>
                    <a:pt x="420" y="5295"/>
                  </a:lnTo>
                  <a:lnTo>
                    <a:pt x="553" y="5981"/>
                  </a:lnTo>
                  <a:lnTo>
                    <a:pt x="707" y="6615"/>
                  </a:lnTo>
                  <a:lnTo>
                    <a:pt x="850" y="7199"/>
                  </a:lnTo>
                  <a:lnTo>
                    <a:pt x="1004" y="7701"/>
                  </a:lnTo>
                  <a:lnTo>
                    <a:pt x="1075" y="7916"/>
                  </a:lnTo>
                  <a:lnTo>
                    <a:pt x="1147" y="8110"/>
                  </a:lnTo>
                  <a:lnTo>
                    <a:pt x="1219" y="8274"/>
                  </a:lnTo>
                  <a:lnTo>
                    <a:pt x="1290" y="8397"/>
                  </a:lnTo>
                  <a:lnTo>
                    <a:pt x="1434" y="8622"/>
                  </a:lnTo>
                  <a:lnTo>
                    <a:pt x="1587" y="8837"/>
                  </a:lnTo>
                  <a:lnTo>
                    <a:pt x="1772" y="9042"/>
                  </a:lnTo>
                  <a:lnTo>
                    <a:pt x="1966" y="9237"/>
                  </a:lnTo>
                  <a:lnTo>
                    <a:pt x="2171" y="9411"/>
                  </a:lnTo>
                  <a:lnTo>
                    <a:pt x="2396" y="9585"/>
                  </a:lnTo>
                  <a:lnTo>
                    <a:pt x="2622" y="9748"/>
                  </a:lnTo>
                  <a:lnTo>
                    <a:pt x="2857" y="9902"/>
                  </a:lnTo>
                  <a:lnTo>
                    <a:pt x="3103" y="10045"/>
                  </a:lnTo>
                  <a:lnTo>
                    <a:pt x="3348" y="10179"/>
                  </a:lnTo>
                  <a:lnTo>
                    <a:pt x="3604" y="10301"/>
                  </a:lnTo>
                  <a:lnTo>
                    <a:pt x="3850" y="10414"/>
                  </a:lnTo>
                  <a:lnTo>
                    <a:pt x="4106" y="10516"/>
                  </a:lnTo>
                  <a:lnTo>
                    <a:pt x="4352" y="10609"/>
                  </a:lnTo>
                  <a:lnTo>
                    <a:pt x="4598" y="10690"/>
                  </a:lnTo>
                  <a:lnTo>
                    <a:pt x="4833" y="10762"/>
                  </a:lnTo>
                  <a:lnTo>
                    <a:pt x="4966" y="10803"/>
                  </a:lnTo>
                  <a:lnTo>
                    <a:pt x="5130" y="10824"/>
                  </a:lnTo>
                  <a:lnTo>
                    <a:pt x="5314" y="10854"/>
                  </a:lnTo>
                  <a:lnTo>
                    <a:pt x="5519" y="10875"/>
                  </a:lnTo>
                  <a:lnTo>
                    <a:pt x="6000" y="10905"/>
                  </a:lnTo>
                  <a:lnTo>
                    <a:pt x="6553" y="10936"/>
                  </a:lnTo>
                  <a:lnTo>
                    <a:pt x="7157" y="10946"/>
                  </a:lnTo>
                  <a:lnTo>
                    <a:pt x="8468" y="10946"/>
                  </a:lnTo>
                  <a:lnTo>
                    <a:pt x="9123" y="10936"/>
                  </a:lnTo>
                  <a:lnTo>
                    <a:pt x="10393" y="10905"/>
                  </a:lnTo>
                  <a:lnTo>
                    <a:pt x="11468" y="10875"/>
                  </a:lnTo>
                  <a:lnTo>
                    <a:pt x="12492" y="10824"/>
                  </a:lnTo>
                  <a:lnTo>
                    <a:pt x="13424" y="5602"/>
                  </a:lnTo>
                  <a:lnTo>
                    <a:pt x="12820" y="4793"/>
                  </a:lnTo>
                  <a:lnTo>
                    <a:pt x="12195" y="3963"/>
                  </a:lnTo>
                  <a:lnTo>
                    <a:pt x="11437" y="3001"/>
                  </a:lnTo>
                  <a:lnTo>
                    <a:pt x="11038" y="2510"/>
                  </a:lnTo>
                  <a:lnTo>
                    <a:pt x="10639" y="2018"/>
                  </a:lnTo>
                  <a:lnTo>
                    <a:pt x="10250" y="1557"/>
                  </a:lnTo>
                  <a:lnTo>
                    <a:pt x="9881" y="1137"/>
                  </a:lnTo>
                  <a:lnTo>
                    <a:pt x="9533" y="769"/>
                  </a:lnTo>
                  <a:lnTo>
                    <a:pt x="9369" y="605"/>
                  </a:lnTo>
                  <a:lnTo>
                    <a:pt x="9226" y="472"/>
                  </a:lnTo>
                  <a:lnTo>
                    <a:pt x="9082" y="349"/>
                  </a:lnTo>
                  <a:lnTo>
                    <a:pt x="8959" y="247"/>
                  </a:lnTo>
                  <a:lnTo>
                    <a:pt x="8847" y="175"/>
                  </a:lnTo>
                  <a:lnTo>
                    <a:pt x="8755" y="124"/>
                  </a:lnTo>
                  <a:lnTo>
                    <a:pt x="8663" y="93"/>
                  </a:lnTo>
                  <a:lnTo>
                    <a:pt x="8581" y="62"/>
                  </a:lnTo>
                  <a:lnTo>
                    <a:pt x="8396" y="32"/>
                  </a:lnTo>
                  <a:lnTo>
                    <a:pt x="8212" y="21"/>
                  </a:lnTo>
                  <a:lnTo>
                    <a:pt x="8028" y="21"/>
                  </a:lnTo>
                  <a:lnTo>
                    <a:pt x="7854" y="52"/>
                  </a:lnTo>
                  <a:lnTo>
                    <a:pt x="7680" y="93"/>
                  </a:lnTo>
                  <a:lnTo>
                    <a:pt x="7516" y="144"/>
                  </a:lnTo>
                  <a:lnTo>
                    <a:pt x="7352" y="206"/>
                  </a:lnTo>
                  <a:lnTo>
                    <a:pt x="7209" y="288"/>
                  </a:lnTo>
                  <a:lnTo>
                    <a:pt x="7075" y="380"/>
                  </a:lnTo>
                  <a:lnTo>
                    <a:pt x="6963" y="472"/>
                  </a:lnTo>
                  <a:lnTo>
                    <a:pt x="6860" y="574"/>
                  </a:lnTo>
                  <a:lnTo>
                    <a:pt x="6789" y="677"/>
                  </a:lnTo>
                  <a:lnTo>
                    <a:pt x="6738" y="779"/>
                  </a:lnTo>
                  <a:lnTo>
                    <a:pt x="6717" y="841"/>
                  </a:lnTo>
                  <a:lnTo>
                    <a:pt x="6707" y="892"/>
                  </a:lnTo>
                  <a:lnTo>
                    <a:pt x="6697" y="943"/>
                  </a:lnTo>
                  <a:lnTo>
                    <a:pt x="6697" y="994"/>
                  </a:lnTo>
                  <a:lnTo>
                    <a:pt x="6738" y="1230"/>
                  </a:lnTo>
                  <a:lnTo>
                    <a:pt x="6789" y="1516"/>
                  </a:lnTo>
                  <a:lnTo>
                    <a:pt x="6912" y="2110"/>
                  </a:lnTo>
                  <a:lnTo>
                    <a:pt x="7024" y="2602"/>
                  </a:lnTo>
                  <a:lnTo>
                    <a:pt x="7075" y="2806"/>
                  </a:lnTo>
                  <a:lnTo>
                    <a:pt x="6830" y="2673"/>
                  </a:lnTo>
                  <a:lnTo>
                    <a:pt x="6185" y="2335"/>
                  </a:lnTo>
                  <a:lnTo>
                    <a:pt x="5243" y="1844"/>
                  </a:lnTo>
                  <a:lnTo>
                    <a:pt x="4710" y="1578"/>
                  </a:lnTo>
                  <a:lnTo>
                    <a:pt x="4137" y="1301"/>
                  </a:lnTo>
                  <a:lnTo>
                    <a:pt x="3564" y="1035"/>
                  </a:lnTo>
                  <a:lnTo>
                    <a:pt x="2990" y="769"/>
                  </a:lnTo>
                  <a:lnTo>
                    <a:pt x="2427" y="533"/>
                  </a:lnTo>
                  <a:lnTo>
                    <a:pt x="1905" y="329"/>
                  </a:lnTo>
                  <a:lnTo>
                    <a:pt x="1659" y="247"/>
                  </a:lnTo>
                  <a:lnTo>
                    <a:pt x="1424" y="165"/>
                  </a:lnTo>
                  <a:lnTo>
                    <a:pt x="1209" y="103"/>
                  </a:lnTo>
                  <a:lnTo>
                    <a:pt x="1004" y="52"/>
                  </a:lnTo>
                  <a:lnTo>
                    <a:pt x="819" y="21"/>
                  </a:lnTo>
                  <a:lnTo>
                    <a:pt x="666" y="1"/>
                  </a:lnTo>
                  <a:close/>
                </a:path>
              </a:pathLst>
            </a:custGeom>
            <a:solidFill>
              <a:srgbClr val="47C6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09;p15"/>
            <p:cNvSpPr/>
            <p:nvPr/>
          </p:nvSpPr>
          <p:spPr>
            <a:xfrm>
              <a:off x="3089877" y="4419406"/>
              <a:ext cx="380789" cy="220708"/>
            </a:xfrm>
            <a:custGeom>
              <a:avLst/>
              <a:gdLst/>
              <a:ahLst/>
              <a:cxnLst/>
              <a:rect l="l" t="t" r="r" b="b"/>
              <a:pathLst>
                <a:path w="17172" h="9953" extrusionOk="0">
                  <a:moveTo>
                    <a:pt x="8448" y="0"/>
                  </a:moveTo>
                  <a:lnTo>
                    <a:pt x="8110" y="215"/>
                  </a:lnTo>
                  <a:lnTo>
                    <a:pt x="7199" y="809"/>
                  </a:lnTo>
                  <a:lnTo>
                    <a:pt x="6595" y="1219"/>
                  </a:lnTo>
                  <a:lnTo>
                    <a:pt x="5909" y="1680"/>
                  </a:lnTo>
                  <a:lnTo>
                    <a:pt x="5182" y="2192"/>
                  </a:lnTo>
                  <a:lnTo>
                    <a:pt x="4414" y="2724"/>
                  </a:lnTo>
                  <a:lnTo>
                    <a:pt x="3656" y="3277"/>
                  </a:lnTo>
                  <a:lnTo>
                    <a:pt x="2909" y="3840"/>
                  </a:lnTo>
                  <a:lnTo>
                    <a:pt x="2202" y="4403"/>
                  </a:lnTo>
                  <a:lnTo>
                    <a:pt x="1864" y="4669"/>
                  </a:lnTo>
                  <a:lnTo>
                    <a:pt x="1557" y="4936"/>
                  </a:lnTo>
                  <a:lnTo>
                    <a:pt x="1270" y="5192"/>
                  </a:lnTo>
                  <a:lnTo>
                    <a:pt x="1004" y="5437"/>
                  </a:lnTo>
                  <a:lnTo>
                    <a:pt x="758" y="5673"/>
                  </a:lnTo>
                  <a:lnTo>
                    <a:pt x="554" y="5898"/>
                  </a:lnTo>
                  <a:lnTo>
                    <a:pt x="380" y="6113"/>
                  </a:lnTo>
                  <a:lnTo>
                    <a:pt x="236" y="6297"/>
                  </a:lnTo>
                  <a:lnTo>
                    <a:pt x="175" y="6390"/>
                  </a:lnTo>
                  <a:lnTo>
                    <a:pt x="134" y="6482"/>
                  </a:lnTo>
                  <a:lnTo>
                    <a:pt x="93" y="6564"/>
                  </a:lnTo>
                  <a:lnTo>
                    <a:pt x="72" y="6635"/>
                  </a:lnTo>
                  <a:lnTo>
                    <a:pt x="42" y="6789"/>
                  </a:lnTo>
                  <a:lnTo>
                    <a:pt x="11" y="6943"/>
                  </a:lnTo>
                  <a:lnTo>
                    <a:pt x="1" y="7096"/>
                  </a:lnTo>
                  <a:lnTo>
                    <a:pt x="1" y="7260"/>
                  </a:lnTo>
                  <a:lnTo>
                    <a:pt x="11" y="7424"/>
                  </a:lnTo>
                  <a:lnTo>
                    <a:pt x="31" y="7588"/>
                  </a:lnTo>
                  <a:lnTo>
                    <a:pt x="62" y="7751"/>
                  </a:lnTo>
                  <a:lnTo>
                    <a:pt x="113" y="7915"/>
                  </a:lnTo>
                  <a:lnTo>
                    <a:pt x="165" y="8069"/>
                  </a:lnTo>
                  <a:lnTo>
                    <a:pt x="226" y="8233"/>
                  </a:lnTo>
                  <a:lnTo>
                    <a:pt x="308" y="8386"/>
                  </a:lnTo>
                  <a:lnTo>
                    <a:pt x="390" y="8550"/>
                  </a:lnTo>
                  <a:lnTo>
                    <a:pt x="492" y="8693"/>
                  </a:lnTo>
                  <a:lnTo>
                    <a:pt x="605" y="8837"/>
                  </a:lnTo>
                  <a:lnTo>
                    <a:pt x="728" y="8980"/>
                  </a:lnTo>
                  <a:lnTo>
                    <a:pt x="861" y="9113"/>
                  </a:lnTo>
                  <a:lnTo>
                    <a:pt x="1004" y="9246"/>
                  </a:lnTo>
                  <a:lnTo>
                    <a:pt x="1168" y="9359"/>
                  </a:lnTo>
                  <a:lnTo>
                    <a:pt x="1332" y="9472"/>
                  </a:lnTo>
                  <a:lnTo>
                    <a:pt x="1516" y="9574"/>
                  </a:lnTo>
                  <a:lnTo>
                    <a:pt x="1711" y="9666"/>
                  </a:lnTo>
                  <a:lnTo>
                    <a:pt x="1915" y="9748"/>
                  </a:lnTo>
                  <a:lnTo>
                    <a:pt x="2130" y="9809"/>
                  </a:lnTo>
                  <a:lnTo>
                    <a:pt x="2356" y="9871"/>
                  </a:lnTo>
                  <a:lnTo>
                    <a:pt x="2601" y="9912"/>
                  </a:lnTo>
                  <a:lnTo>
                    <a:pt x="2857" y="9943"/>
                  </a:lnTo>
                  <a:lnTo>
                    <a:pt x="3124" y="9953"/>
                  </a:lnTo>
                  <a:lnTo>
                    <a:pt x="3400" y="9953"/>
                  </a:lnTo>
                  <a:lnTo>
                    <a:pt x="3687" y="9943"/>
                  </a:lnTo>
                  <a:lnTo>
                    <a:pt x="3994" y="9912"/>
                  </a:lnTo>
                  <a:lnTo>
                    <a:pt x="4311" y="9861"/>
                  </a:lnTo>
                  <a:lnTo>
                    <a:pt x="4639" y="9789"/>
                  </a:lnTo>
                  <a:lnTo>
                    <a:pt x="4967" y="9707"/>
                  </a:lnTo>
                  <a:lnTo>
                    <a:pt x="5294" y="9605"/>
                  </a:lnTo>
                  <a:lnTo>
                    <a:pt x="5622" y="9482"/>
                  </a:lnTo>
                  <a:lnTo>
                    <a:pt x="5939" y="9359"/>
                  </a:lnTo>
                  <a:lnTo>
                    <a:pt x="6257" y="9216"/>
                  </a:lnTo>
                  <a:lnTo>
                    <a:pt x="6564" y="9062"/>
                  </a:lnTo>
                  <a:lnTo>
                    <a:pt x="6871" y="8898"/>
                  </a:lnTo>
                  <a:lnTo>
                    <a:pt x="7168" y="8724"/>
                  </a:lnTo>
                  <a:lnTo>
                    <a:pt x="7465" y="8550"/>
                  </a:lnTo>
                  <a:lnTo>
                    <a:pt x="7762" y="8366"/>
                  </a:lnTo>
                  <a:lnTo>
                    <a:pt x="8049" y="8171"/>
                  </a:lnTo>
                  <a:lnTo>
                    <a:pt x="8335" y="7977"/>
                  </a:lnTo>
                  <a:lnTo>
                    <a:pt x="8888" y="7567"/>
                  </a:lnTo>
                  <a:lnTo>
                    <a:pt x="9431" y="7158"/>
                  </a:lnTo>
                  <a:lnTo>
                    <a:pt x="10455" y="6349"/>
                  </a:lnTo>
                  <a:lnTo>
                    <a:pt x="10936" y="5970"/>
                  </a:lnTo>
                  <a:lnTo>
                    <a:pt x="11407" y="5611"/>
                  </a:lnTo>
                  <a:lnTo>
                    <a:pt x="11858" y="5294"/>
                  </a:lnTo>
                  <a:lnTo>
                    <a:pt x="12073" y="5151"/>
                  </a:lnTo>
                  <a:lnTo>
                    <a:pt x="12288" y="5018"/>
                  </a:lnTo>
                  <a:lnTo>
                    <a:pt x="12492" y="4905"/>
                  </a:lnTo>
                  <a:lnTo>
                    <a:pt x="12697" y="4803"/>
                  </a:lnTo>
                  <a:lnTo>
                    <a:pt x="12902" y="4721"/>
                  </a:lnTo>
                  <a:lnTo>
                    <a:pt x="13096" y="4649"/>
                  </a:lnTo>
                  <a:lnTo>
                    <a:pt x="13475" y="4526"/>
                  </a:lnTo>
                  <a:lnTo>
                    <a:pt x="13834" y="4424"/>
                  </a:lnTo>
                  <a:lnTo>
                    <a:pt x="14468" y="4260"/>
                  </a:lnTo>
                  <a:lnTo>
                    <a:pt x="15021" y="4127"/>
                  </a:lnTo>
                  <a:lnTo>
                    <a:pt x="15503" y="4004"/>
                  </a:lnTo>
                  <a:lnTo>
                    <a:pt x="15728" y="3942"/>
                  </a:lnTo>
                  <a:lnTo>
                    <a:pt x="15933" y="3871"/>
                  </a:lnTo>
                  <a:lnTo>
                    <a:pt x="16117" y="3799"/>
                  </a:lnTo>
                  <a:lnTo>
                    <a:pt x="16301" y="3707"/>
                  </a:lnTo>
                  <a:lnTo>
                    <a:pt x="16465" y="3615"/>
                  </a:lnTo>
                  <a:lnTo>
                    <a:pt x="16619" y="3502"/>
                  </a:lnTo>
                  <a:lnTo>
                    <a:pt x="16772" y="3379"/>
                  </a:lnTo>
                  <a:lnTo>
                    <a:pt x="16916" y="3236"/>
                  </a:lnTo>
                  <a:lnTo>
                    <a:pt x="16977" y="3154"/>
                  </a:lnTo>
                  <a:lnTo>
                    <a:pt x="17038" y="3062"/>
                  </a:lnTo>
                  <a:lnTo>
                    <a:pt x="17079" y="2960"/>
                  </a:lnTo>
                  <a:lnTo>
                    <a:pt x="17120" y="2857"/>
                  </a:lnTo>
                  <a:lnTo>
                    <a:pt x="17141" y="2745"/>
                  </a:lnTo>
                  <a:lnTo>
                    <a:pt x="17161" y="2632"/>
                  </a:lnTo>
                  <a:lnTo>
                    <a:pt x="17172" y="2509"/>
                  </a:lnTo>
                  <a:lnTo>
                    <a:pt x="17172" y="2376"/>
                  </a:lnTo>
                  <a:lnTo>
                    <a:pt x="17161" y="2120"/>
                  </a:lnTo>
                  <a:lnTo>
                    <a:pt x="17131" y="1843"/>
                  </a:lnTo>
                  <a:lnTo>
                    <a:pt x="17079" y="1577"/>
                  </a:lnTo>
                  <a:lnTo>
                    <a:pt x="17018" y="1301"/>
                  </a:lnTo>
                  <a:lnTo>
                    <a:pt x="16946" y="1045"/>
                  </a:lnTo>
                  <a:lnTo>
                    <a:pt x="16864" y="799"/>
                  </a:lnTo>
                  <a:lnTo>
                    <a:pt x="16711" y="390"/>
                  </a:lnTo>
                  <a:lnTo>
                    <a:pt x="16598" y="103"/>
                  </a:lnTo>
                  <a:lnTo>
                    <a:pt x="16557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10;p15"/>
            <p:cNvSpPr/>
            <p:nvPr/>
          </p:nvSpPr>
          <p:spPr>
            <a:xfrm>
              <a:off x="3651171" y="4419406"/>
              <a:ext cx="380789" cy="220708"/>
            </a:xfrm>
            <a:custGeom>
              <a:avLst/>
              <a:gdLst/>
              <a:ahLst/>
              <a:cxnLst/>
              <a:rect l="l" t="t" r="r" b="b"/>
              <a:pathLst>
                <a:path w="17172" h="9953" extrusionOk="0">
                  <a:moveTo>
                    <a:pt x="615" y="0"/>
                  </a:moveTo>
                  <a:lnTo>
                    <a:pt x="574" y="103"/>
                  </a:lnTo>
                  <a:lnTo>
                    <a:pt x="461" y="390"/>
                  </a:lnTo>
                  <a:lnTo>
                    <a:pt x="308" y="799"/>
                  </a:lnTo>
                  <a:lnTo>
                    <a:pt x="236" y="1045"/>
                  </a:lnTo>
                  <a:lnTo>
                    <a:pt x="154" y="1301"/>
                  </a:lnTo>
                  <a:lnTo>
                    <a:pt x="93" y="1577"/>
                  </a:lnTo>
                  <a:lnTo>
                    <a:pt x="42" y="1843"/>
                  </a:lnTo>
                  <a:lnTo>
                    <a:pt x="11" y="2120"/>
                  </a:lnTo>
                  <a:lnTo>
                    <a:pt x="1" y="2376"/>
                  </a:lnTo>
                  <a:lnTo>
                    <a:pt x="1" y="2509"/>
                  </a:lnTo>
                  <a:lnTo>
                    <a:pt x="11" y="2632"/>
                  </a:lnTo>
                  <a:lnTo>
                    <a:pt x="31" y="2745"/>
                  </a:lnTo>
                  <a:lnTo>
                    <a:pt x="62" y="2857"/>
                  </a:lnTo>
                  <a:lnTo>
                    <a:pt x="93" y="2960"/>
                  </a:lnTo>
                  <a:lnTo>
                    <a:pt x="134" y="3062"/>
                  </a:lnTo>
                  <a:lnTo>
                    <a:pt x="195" y="3154"/>
                  </a:lnTo>
                  <a:lnTo>
                    <a:pt x="257" y="3236"/>
                  </a:lnTo>
                  <a:lnTo>
                    <a:pt x="400" y="3379"/>
                  </a:lnTo>
                  <a:lnTo>
                    <a:pt x="553" y="3502"/>
                  </a:lnTo>
                  <a:lnTo>
                    <a:pt x="707" y="3615"/>
                  </a:lnTo>
                  <a:lnTo>
                    <a:pt x="881" y="3707"/>
                  </a:lnTo>
                  <a:lnTo>
                    <a:pt x="1055" y="3799"/>
                  </a:lnTo>
                  <a:lnTo>
                    <a:pt x="1250" y="3871"/>
                  </a:lnTo>
                  <a:lnTo>
                    <a:pt x="1455" y="3942"/>
                  </a:lnTo>
                  <a:lnTo>
                    <a:pt x="1670" y="4004"/>
                  </a:lnTo>
                  <a:lnTo>
                    <a:pt x="2151" y="4127"/>
                  </a:lnTo>
                  <a:lnTo>
                    <a:pt x="2704" y="4260"/>
                  </a:lnTo>
                  <a:lnTo>
                    <a:pt x="3349" y="4424"/>
                  </a:lnTo>
                  <a:lnTo>
                    <a:pt x="3697" y="4526"/>
                  </a:lnTo>
                  <a:lnTo>
                    <a:pt x="4076" y="4649"/>
                  </a:lnTo>
                  <a:lnTo>
                    <a:pt x="4270" y="4721"/>
                  </a:lnTo>
                  <a:lnTo>
                    <a:pt x="4475" y="4803"/>
                  </a:lnTo>
                  <a:lnTo>
                    <a:pt x="4680" y="4905"/>
                  </a:lnTo>
                  <a:lnTo>
                    <a:pt x="4885" y="5018"/>
                  </a:lnTo>
                  <a:lnTo>
                    <a:pt x="5100" y="5151"/>
                  </a:lnTo>
                  <a:lnTo>
                    <a:pt x="5325" y="5294"/>
                  </a:lnTo>
                  <a:lnTo>
                    <a:pt x="5765" y="5611"/>
                  </a:lnTo>
                  <a:lnTo>
                    <a:pt x="6236" y="5970"/>
                  </a:lnTo>
                  <a:lnTo>
                    <a:pt x="6728" y="6349"/>
                  </a:lnTo>
                  <a:lnTo>
                    <a:pt x="7741" y="7158"/>
                  </a:lnTo>
                  <a:lnTo>
                    <a:pt x="8284" y="7567"/>
                  </a:lnTo>
                  <a:lnTo>
                    <a:pt x="8837" y="7977"/>
                  </a:lnTo>
                  <a:lnTo>
                    <a:pt x="9124" y="8171"/>
                  </a:lnTo>
                  <a:lnTo>
                    <a:pt x="9410" y="8366"/>
                  </a:lnTo>
                  <a:lnTo>
                    <a:pt x="9707" y="8550"/>
                  </a:lnTo>
                  <a:lnTo>
                    <a:pt x="10004" y="8724"/>
                  </a:lnTo>
                  <a:lnTo>
                    <a:pt x="10301" y="8898"/>
                  </a:lnTo>
                  <a:lnTo>
                    <a:pt x="10608" y="9062"/>
                  </a:lnTo>
                  <a:lnTo>
                    <a:pt x="10915" y="9216"/>
                  </a:lnTo>
                  <a:lnTo>
                    <a:pt x="11233" y="9359"/>
                  </a:lnTo>
                  <a:lnTo>
                    <a:pt x="11550" y="9482"/>
                  </a:lnTo>
                  <a:lnTo>
                    <a:pt x="11878" y="9605"/>
                  </a:lnTo>
                  <a:lnTo>
                    <a:pt x="12205" y="9707"/>
                  </a:lnTo>
                  <a:lnTo>
                    <a:pt x="12533" y="9789"/>
                  </a:lnTo>
                  <a:lnTo>
                    <a:pt x="12871" y="9861"/>
                  </a:lnTo>
                  <a:lnTo>
                    <a:pt x="13178" y="9912"/>
                  </a:lnTo>
                  <a:lnTo>
                    <a:pt x="13485" y="9943"/>
                  </a:lnTo>
                  <a:lnTo>
                    <a:pt x="13772" y="9953"/>
                  </a:lnTo>
                  <a:lnTo>
                    <a:pt x="14048" y="9953"/>
                  </a:lnTo>
                  <a:lnTo>
                    <a:pt x="14315" y="9943"/>
                  </a:lnTo>
                  <a:lnTo>
                    <a:pt x="14571" y="9912"/>
                  </a:lnTo>
                  <a:lnTo>
                    <a:pt x="14816" y="9871"/>
                  </a:lnTo>
                  <a:lnTo>
                    <a:pt x="15042" y="9809"/>
                  </a:lnTo>
                  <a:lnTo>
                    <a:pt x="15257" y="9748"/>
                  </a:lnTo>
                  <a:lnTo>
                    <a:pt x="15461" y="9666"/>
                  </a:lnTo>
                  <a:lnTo>
                    <a:pt x="15656" y="9574"/>
                  </a:lnTo>
                  <a:lnTo>
                    <a:pt x="15840" y="9472"/>
                  </a:lnTo>
                  <a:lnTo>
                    <a:pt x="16014" y="9359"/>
                  </a:lnTo>
                  <a:lnTo>
                    <a:pt x="16168" y="9246"/>
                  </a:lnTo>
                  <a:lnTo>
                    <a:pt x="16311" y="9113"/>
                  </a:lnTo>
                  <a:lnTo>
                    <a:pt x="16444" y="8980"/>
                  </a:lnTo>
                  <a:lnTo>
                    <a:pt x="16567" y="8837"/>
                  </a:lnTo>
                  <a:lnTo>
                    <a:pt x="16680" y="8693"/>
                  </a:lnTo>
                  <a:lnTo>
                    <a:pt x="16782" y="8550"/>
                  </a:lnTo>
                  <a:lnTo>
                    <a:pt x="16864" y="8386"/>
                  </a:lnTo>
                  <a:lnTo>
                    <a:pt x="16946" y="8233"/>
                  </a:lnTo>
                  <a:lnTo>
                    <a:pt x="17008" y="8069"/>
                  </a:lnTo>
                  <a:lnTo>
                    <a:pt x="17069" y="7915"/>
                  </a:lnTo>
                  <a:lnTo>
                    <a:pt x="17110" y="7751"/>
                  </a:lnTo>
                  <a:lnTo>
                    <a:pt x="17141" y="7588"/>
                  </a:lnTo>
                  <a:lnTo>
                    <a:pt x="17161" y="7424"/>
                  </a:lnTo>
                  <a:lnTo>
                    <a:pt x="17171" y="7260"/>
                  </a:lnTo>
                  <a:lnTo>
                    <a:pt x="17171" y="7096"/>
                  </a:lnTo>
                  <a:lnTo>
                    <a:pt x="17161" y="6943"/>
                  </a:lnTo>
                  <a:lnTo>
                    <a:pt x="17130" y="6789"/>
                  </a:lnTo>
                  <a:lnTo>
                    <a:pt x="17100" y="6635"/>
                  </a:lnTo>
                  <a:lnTo>
                    <a:pt x="17079" y="6564"/>
                  </a:lnTo>
                  <a:lnTo>
                    <a:pt x="17038" y="6482"/>
                  </a:lnTo>
                  <a:lnTo>
                    <a:pt x="16997" y="6390"/>
                  </a:lnTo>
                  <a:lnTo>
                    <a:pt x="16936" y="6297"/>
                  </a:lnTo>
                  <a:lnTo>
                    <a:pt x="16803" y="6113"/>
                  </a:lnTo>
                  <a:lnTo>
                    <a:pt x="16618" y="5898"/>
                  </a:lnTo>
                  <a:lnTo>
                    <a:pt x="16414" y="5673"/>
                  </a:lnTo>
                  <a:lnTo>
                    <a:pt x="16178" y="5437"/>
                  </a:lnTo>
                  <a:lnTo>
                    <a:pt x="15912" y="5192"/>
                  </a:lnTo>
                  <a:lnTo>
                    <a:pt x="15615" y="4936"/>
                  </a:lnTo>
                  <a:lnTo>
                    <a:pt x="15308" y="4669"/>
                  </a:lnTo>
                  <a:lnTo>
                    <a:pt x="14970" y="4403"/>
                  </a:lnTo>
                  <a:lnTo>
                    <a:pt x="14263" y="3840"/>
                  </a:lnTo>
                  <a:lnTo>
                    <a:pt x="13516" y="3277"/>
                  </a:lnTo>
                  <a:lnTo>
                    <a:pt x="12758" y="2724"/>
                  </a:lnTo>
                  <a:lnTo>
                    <a:pt x="11990" y="2192"/>
                  </a:lnTo>
                  <a:lnTo>
                    <a:pt x="11263" y="1680"/>
                  </a:lnTo>
                  <a:lnTo>
                    <a:pt x="10577" y="1219"/>
                  </a:lnTo>
                  <a:lnTo>
                    <a:pt x="9973" y="809"/>
                  </a:lnTo>
                  <a:lnTo>
                    <a:pt x="9062" y="215"/>
                  </a:lnTo>
                  <a:lnTo>
                    <a:pt x="8724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11;p15"/>
            <p:cNvSpPr/>
            <p:nvPr/>
          </p:nvSpPr>
          <p:spPr>
            <a:xfrm>
              <a:off x="3313299" y="1367527"/>
              <a:ext cx="265679" cy="150324"/>
            </a:xfrm>
            <a:custGeom>
              <a:avLst/>
              <a:gdLst/>
              <a:ahLst/>
              <a:cxnLst/>
              <a:rect l="l" t="t" r="r" b="b"/>
              <a:pathLst>
                <a:path w="11981" h="6779" extrusionOk="0">
                  <a:moveTo>
                    <a:pt x="1" y="0"/>
                  </a:moveTo>
                  <a:lnTo>
                    <a:pt x="32" y="297"/>
                  </a:lnTo>
                  <a:lnTo>
                    <a:pt x="73" y="584"/>
                  </a:lnTo>
                  <a:lnTo>
                    <a:pt x="114" y="891"/>
                  </a:lnTo>
                  <a:lnTo>
                    <a:pt x="175" y="1188"/>
                  </a:lnTo>
                  <a:lnTo>
                    <a:pt x="236" y="1505"/>
                  </a:lnTo>
                  <a:lnTo>
                    <a:pt x="308" y="1813"/>
                  </a:lnTo>
                  <a:lnTo>
                    <a:pt x="390" y="2130"/>
                  </a:lnTo>
                  <a:lnTo>
                    <a:pt x="482" y="2437"/>
                  </a:lnTo>
                  <a:lnTo>
                    <a:pt x="585" y="2744"/>
                  </a:lnTo>
                  <a:lnTo>
                    <a:pt x="707" y="3052"/>
                  </a:lnTo>
                  <a:lnTo>
                    <a:pt x="830" y="3359"/>
                  </a:lnTo>
                  <a:lnTo>
                    <a:pt x="974" y="3656"/>
                  </a:lnTo>
                  <a:lnTo>
                    <a:pt x="1117" y="3953"/>
                  </a:lnTo>
                  <a:lnTo>
                    <a:pt x="1291" y="4239"/>
                  </a:lnTo>
                  <a:lnTo>
                    <a:pt x="1465" y="4516"/>
                  </a:lnTo>
                  <a:lnTo>
                    <a:pt x="1660" y="4782"/>
                  </a:lnTo>
                  <a:lnTo>
                    <a:pt x="1864" y="5038"/>
                  </a:lnTo>
                  <a:lnTo>
                    <a:pt x="2090" y="5284"/>
                  </a:lnTo>
                  <a:lnTo>
                    <a:pt x="2335" y="5509"/>
                  </a:lnTo>
                  <a:lnTo>
                    <a:pt x="2591" y="5724"/>
                  </a:lnTo>
                  <a:lnTo>
                    <a:pt x="2858" y="5918"/>
                  </a:lnTo>
                  <a:lnTo>
                    <a:pt x="3001" y="6011"/>
                  </a:lnTo>
                  <a:lnTo>
                    <a:pt x="3155" y="6103"/>
                  </a:lnTo>
                  <a:lnTo>
                    <a:pt x="3298" y="6185"/>
                  </a:lnTo>
                  <a:lnTo>
                    <a:pt x="3462" y="6267"/>
                  </a:lnTo>
                  <a:lnTo>
                    <a:pt x="3615" y="6338"/>
                  </a:lnTo>
                  <a:lnTo>
                    <a:pt x="3789" y="6400"/>
                  </a:lnTo>
                  <a:lnTo>
                    <a:pt x="3953" y="6471"/>
                  </a:lnTo>
                  <a:lnTo>
                    <a:pt x="4127" y="6523"/>
                  </a:lnTo>
                  <a:lnTo>
                    <a:pt x="4312" y="6574"/>
                  </a:lnTo>
                  <a:lnTo>
                    <a:pt x="4496" y="6625"/>
                  </a:lnTo>
                  <a:lnTo>
                    <a:pt x="4690" y="6666"/>
                  </a:lnTo>
                  <a:lnTo>
                    <a:pt x="4885" y="6697"/>
                  </a:lnTo>
                  <a:lnTo>
                    <a:pt x="5079" y="6727"/>
                  </a:lnTo>
                  <a:lnTo>
                    <a:pt x="5284" y="6748"/>
                  </a:lnTo>
                  <a:lnTo>
                    <a:pt x="5499" y="6768"/>
                  </a:lnTo>
                  <a:lnTo>
                    <a:pt x="5714" y="6778"/>
                  </a:lnTo>
                  <a:lnTo>
                    <a:pt x="5929" y="6778"/>
                  </a:lnTo>
                  <a:lnTo>
                    <a:pt x="6155" y="6768"/>
                  </a:lnTo>
                  <a:lnTo>
                    <a:pt x="6390" y="6758"/>
                  </a:lnTo>
                  <a:lnTo>
                    <a:pt x="6626" y="6738"/>
                  </a:lnTo>
                  <a:lnTo>
                    <a:pt x="6871" y="6717"/>
                  </a:lnTo>
                  <a:lnTo>
                    <a:pt x="7117" y="6676"/>
                  </a:lnTo>
                  <a:lnTo>
                    <a:pt x="7496" y="6615"/>
                  </a:lnTo>
                  <a:lnTo>
                    <a:pt x="7844" y="6533"/>
                  </a:lnTo>
                  <a:lnTo>
                    <a:pt x="8172" y="6430"/>
                  </a:lnTo>
                  <a:lnTo>
                    <a:pt x="8489" y="6318"/>
                  </a:lnTo>
                  <a:lnTo>
                    <a:pt x="8786" y="6185"/>
                  </a:lnTo>
                  <a:lnTo>
                    <a:pt x="9073" y="6041"/>
                  </a:lnTo>
                  <a:lnTo>
                    <a:pt x="9329" y="5888"/>
                  </a:lnTo>
                  <a:lnTo>
                    <a:pt x="9585" y="5714"/>
                  </a:lnTo>
                  <a:lnTo>
                    <a:pt x="9810" y="5529"/>
                  </a:lnTo>
                  <a:lnTo>
                    <a:pt x="10035" y="5345"/>
                  </a:lnTo>
                  <a:lnTo>
                    <a:pt x="10230" y="5140"/>
                  </a:lnTo>
                  <a:lnTo>
                    <a:pt x="10424" y="4925"/>
                  </a:lnTo>
                  <a:lnTo>
                    <a:pt x="10598" y="4710"/>
                  </a:lnTo>
                  <a:lnTo>
                    <a:pt x="10762" y="4485"/>
                  </a:lnTo>
                  <a:lnTo>
                    <a:pt x="10916" y="4249"/>
                  </a:lnTo>
                  <a:lnTo>
                    <a:pt x="11049" y="4004"/>
                  </a:lnTo>
                  <a:lnTo>
                    <a:pt x="11172" y="3758"/>
                  </a:lnTo>
                  <a:lnTo>
                    <a:pt x="11295" y="3512"/>
                  </a:lnTo>
                  <a:lnTo>
                    <a:pt x="11397" y="3256"/>
                  </a:lnTo>
                  <a:lnTo>
                    <a:pt x="11489" y="3000"/>
                  </a:lnTo>
                  <a:lnTo>
                    <a:pt x="11571" y="2744"/>
                  </a:lnTo>
                  <a:lnTo>
                    <a:pt x="11643" y="2488"/>
                  </a:lnTo>
                  <a:lnTo>
                    <a:pt x="11714" y="2232"/>
                  </a:lnTo>
                  <a:lnTo>
                    <a:pt x="11766" y="1966"/>
                  </a:lnTo>
                  <a:lnTo>
                    <a:pt x="11817" y="1710"/>
                  </a:lnTo>
                  <a:lnTo>
                    <a:pt x="11858" y="1454"/>
                  </a:lnTo>
                  <a:lnTo>
                    <a:pt x="11899" y="1198"/>
                  </a:lnTo>
                  <a:lnTo>
                    <a:pt x="11929" y="953"/>
                  </a:lnTo>
                  <a:lnTo>
                    <a:pt x="11970" y="471"/>
                  </a:lnTo>
                  <a:lnTo>
                    <a:pt x="11981" y="0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112;p15"/>
            <p:cNvSpPr/>
            <p:nvPr/>
          </p:nvSpPr>
          <p:spPr>
            <a:xfrm>
              <a:off x="3485872" y="1253078"/>
              <a:ext cx="69053" cy="7296"/>
            </a:xfrm>
            <a:custGeom>
              <a:avLst/>
              <a:gdLst/>
              <a:ahLst/>
              <a:cxnLst/>
              <a:rect l="l" t="t" r="r" b="b"/>
              <a:pathLst>
                <a:path w="3114" h="329" fill="none" extrusionOk="0">
                  <a:moveTo>
                    <a:pt x="1" y="328"/>
                  </a:moveTo>
                  <a:lnTo>
                    <a:pt x="1" y="328"/>
                  </a:lnTo>
                  <a:lnTo>
                    <a:pt x="62" y="298"/>
                  </a:lnTo>
                  <a:lnTo>
                    <a:pt x="216" y="226"/>
                  </a:lnTo>
                  <a:lnTo>
                    <a:pt x="338" y="185"/>
                  </a:lnTo>
                  <a:lnTo>
                    <a:pt x="482" y="134"/>
                  </a:lnTo>
                  <a:lnTo>
                    <a:pt x="646" y="93"/>
                  </a:lnTo>
                  <a:lnTo>
                    <a:pt x="840" y="52"/>
                  </a:lnTo>
                  <a:lnTo>
                    <a:pt x="1045" y="21"/>
                  </a:lnTo>
                  <a:lnTo>
                    <a:pt x="1280" y="1"/>
                  </a:lnTo>
                  <a:lnTo>
                    <a:pt x="1536" y="1"/>
                  </a:lnTo>
                  <a:lnTo>
                    <a:pt x="1813" y="21"/>
                  </a:lnTo>
                  <a:lnTo>
                    <a:pt x="2110" y="52"/>
                  </a:lnTo>
                  <a:lnTo>
                    <a:pt x="2427" y="113"/>
                  </a:lnTo>
                  <a:lnTo>
                    <a:pt x="2591" y="165"/>
                  </a:lnTo>
                  <a:lnTo>
                    <a:pt x="2765" y="206"/>
                  </a:lnTo>
                  <a:lnTo>
                    <a:pt x="2939" y="267"/>
                  </a:lnTo>
                  <a:lnTo>
                    <a:pt x="3113" y="328"/>
                  </a:lnTo>
                </a:path>
              </a:pathLst>
            </a:custGeom>
            <a:solidFill>
              <a:schemeClr val="dk1"/>
            </a:solidFill>
            <a:ln w="870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15"/>
            <p:cNvSpPr/>
            <p:nvPr/>
          </p:nvSpPr>
          <p:spPr>
            <a:xfrm>
              <a:off x="3503812" y="1280332"/>
              <a:ext cx="35214" cy="35214"/>
            </a:xfrm>
            <a:custGeom>
              <a:avLst/>
              <a:gdLst/>
              <a:ahLst/>
              <a:cxnLst/>
              <a:rect l="l" t="t" r="r" b="b"/>
              <a:pathLst>
                <a:path w="1588" h="1588" extrusionOk="0">
                  <a:moveTo>
                    <a:pt x="717" y="1"/>
                  </a:moveTo>
                  <a:lnTo>
                    <a:pt x="635" y="11"/>
                  </a:lnTo>
                  <a:lnTo>
                    <a:pt x="564" y="31"/>
                  </a:lnTo>
                  <a:lnTo>
                    <a:pt x="492" y="62"/>
                  </a:lnTo>
                  <a:lnTo>
                    <a:pt x="420" y="93"/>
                  </a:lnTo>
                  <a:lnTo>
                    <a:pt x="349" y="134"/>
                  </a:lnTo>
                  <a:lnTo>
                    <a:pt x="287" y="175"/>
                  </a:lnTo>
                  <a:lnTo>
                    <a:pt x="236" y="226"/>
                  </a:lnTo>
                  <a:lnTo>
                    <a:pt x="185" y="287"/>
                  </a:lnTo>
                  <a:lnTo>
                    <a:pt x="144" y="349"/>
                  </a:lnTo>
                  <a:lnTo>
                    <a:pt x="103" y="410"/>
                  </a:lnTo>
                  <a:lnTo>
                    <a:pt x="62" y="482"/>
                  </a:lnTo>
                  <a:lnTo>
                    <a:pt x="41" y="553"/>
                  </a:lnTo>
                  <a:lnTo>
                    <a:pt x="21" y="625"/>
                  </a:lnTo>
                  <a:lnTo>
                    <a:pt x="11" y="707"/>
                  </a:lnTo>
                  <a:lnTo>
                    <a:pt x="0" y="789"/>
                  </a:lnTo>
                  <a:lnTo>
                    <a:pt x="11" y="871"/>
                  </a:lnTo>
                  <a:lnTo>
                    <a:pt x="21" y="953"/>
                  </a:lnTo>
                  <a:lnTo>
                    <a:pt x="41" y="1024"/>
                  </a:lnTo>
                  <a:lnTo>
                    <a:pt x="62" y="1096"/>
                  </a:lnTo>
                  <a:lnTo>
                    <a:pt x="103" y="1168"/>
                  </a:lnTo>
                  <a:lnTo>
                    <a:pt x="144" y="1229"/>
                  </a:lnTo>
                  <a:lnTo>
                    <a:pt x="185" y="1291"/>
                  </a:lnTo>
                  <a:lnTo>
                    <a:pt x="236" y="1352"/>
                  </a:lnTo>
                  <a:lnTo>
                    <a:pt x="287" y="1403"/>
                  </a:lnTo>
                  <a:lnTo>
                    <a:pt x="349" y="1444"/>
                  </a:lnTo>
                  <a:lnTo>
                    <a:pt x="420" y="1485"/>
                  </a:lnTo>
                  <a:lnTo>
                    <a:pt x="492" y="1516"/>
                  </a:lnTo>
                  <a:lnTo>
                    <a:pt x="564" y="1547"/>
                  </a:lnTo>
                  <a:lnTo>
                    <a:pt x="635" y="1567"/>
                  </a:lnTo>
                  <a:lnTo>
                    <a:pt x="717" y="1577"/>
                  </a:lnTo>
                  <a:lnTo>
                    <a:pt x="799" y="1588"/>
                  </a:lnTo>
                  <a:lnTo>
                    <a:pt x="881" y="1577"/>
                  </a:lnTo>
                  <a:lnTo>
                    <a:pt x="953" y="1567"/>
                  </a:lnTo>
                  <a:lnTo>
                    <a:pt x="1035" y="1547"/>
                  </a:lnTo>
                  <a:lnTo>
                    <a:pt x="1106" y="1516"/>
                  </a:lnTo>
                  <a:lnTo>
                    <a:pt x="1178" y="1485"/>
                  </a:lnTo>
                  <a:lnTo>
                    <a:pt x="1239" y="1444"/>
                  </a:lnTo>
                  <a:lnTo>
                    <a:pt x="1301" y="1403"/>
                  </a:lnTo>
                  <a:lnTo>
                    <a:pt x="1362" y="1352"/>
                  </a:lnTo>
                  <a:lnTo>
                    <a:pt x="1413" y="1291"/>
                  </a:lnTo>
                  <a:lnTo>
                    <a:pt x="1454" y="1229"/>
                  </a:lnTo>
                  <a:lnTo>
                    <a:pt x="1495" y="1168"/>
                  </a:lnTo>
                  <a:lnTo>
                    <a:pt x="1526" y="1096"/>
                  </a:lnTo>
                  <a:lnTo>
                    <a:pt x="1557" y="1024"/>
                  </a:lnTo>
                  <a:lnTo>
                    <a:pt x="1577" y="953"/>
                  </a:lnTo>
                  <a:lnTo>
                    <a:pt x="1587" y="871"/>
                  </a:lnTo>
                  <a:lnTo>
                    <a:pt x="1587" y="789"/>
                  </a:lnTo>
                  <a:lnTo>
                    <a:pt x="1587" y="707"/>
                  </a:lnTo>
                  <a:lnTo>
                    <a:pt x="1577" y="625"/>
                  </a:lnTo>
                  <a:lnTo>
                    <a:pt x="1557" y="553"/>
                  </a:lnTo>
                  <a:lnTo>
                    <a:pt x="1526" y="482"/>
                  </a:lnTo>
                  <a:lnTo>
                    <a:pt x="1495" y="410"/>
                  </a:lnTo>
                  <a:lnTo>
                    <a:pt x="1454" y="349"/>
                  </a:lnTo>
                  <a:lnTo>
                    <a:pt x="1413" y="287"/>
                  </a:lnTo>
                  <a:lnTo>
                    <a:pt x="1362" y="226"/>
                  </a:lnTo>
                  <a:lnTo>
                    <a:pt x="1301" y="175"/>
                  </a:lnTo>
                  <a:lnTo>
                    <a:pt x="1239" y="134"/>
                  </a:lnTo>
                  <a:lnTo>
                    <a:pt x="1178" y="93"/>
                  </a:lnTo>
                  <a:lnTo>
                    <a:pt x="1106" y="62"/>
                  </a:lnTo>
                  <a:lnTo>
                    <a:pt x="1035" y="31"/>
                  </a:lnTo>
                  <a:lnTo>
                    <a:pt x="953" y="11"/>
                  </a:lnTo>
                  <a:lnTo>
                    <a:pt x="88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15"/>
            <p:cNvSpPr/>
            <p:nvPr/>
          </p:nvSpPr>
          <p:spPr>
            <a:xfrm>
              <a:off x="3353504" y="1253078"/>
              <a:ext cx="69031" cy="7296"/>
            </a:xfrm>
            <a:custGeom>
              <a:avLst/>
              <a:gdLst/>
              <a:ahLst/>
              <a:cxnLst/>
              <a:rect l="l" t="t" r="r" b="b"/>
              <a:pathLst>
                <a:path w="3113" h="329" fill="none" extrusionOk="0">
                  <a:moveTo>
                    <a:pt x="3113" y="328"/>
                  </a:moveTo>
                  <a:lnTo>
                    <a:pt x="3113" y="328"/>
                  </a:lnTo>
                  <a:lnTo>
                    <a:pt x="3051" y="298"/>
                  </a:lnTo>
                  <a:lnTo>
                    <a:pt x="2898" y="226"/>
                  </a:lnTo>
                  <a:lnTo>
                    <a:pt x="2775" y="185"/>
                  </a:lnTo>
                  <a:lnTo>
                    <a:pt x="2632" y="134"/>
                  </a:lnTo>
                  <a:lnTo>
                    <a:pt x="2468" y="93"/>
                  </a:lnTo>
                  <a:lnTo>
                    <a:pt x="2273" y="52"/>
                  </a:lnTo>
                  <a:lnTo>
                    <a:pt x="2069" y="21"/>
                  </a:lnTo>
                  <a:lnTo>
                    <a:pt x="1833" y="1"/>
                  </a:lnTo>
                  <a:lnTo>
                    <a:pt x="1577" y="1"/>
                  </a:lnTo>
                  <a:lnTo>
                    <a:pt x="1301" y="21"/>
                  </a:lnTo>
                  <a:lnTo>
                    <a:pt x="1004" y="52"/>
                  </a:lnTo>
                  <a:lnTo>
                    <a:pt x="686" y="113"/>
                  </a:lnTo>
                  <a:lnTo>
                    <a:pt x="522" y="165"/>
                  </a:lnTo>
                  <a:lnTo>
                    <a:pt x="348" y="206"/>
                  </a:lnTo>
                  <a:lnTo>
                    <a:pt x="174" y="267"/>
                  </a:lnTo>
                  <a:lnTo>
                    <a:pt x="0" y="328"/>
                  </a:lnTo>
                </a:path>
              </a:pathLst>
            </a:custGeom>
            <a:solidFill>
              <a:schemeClr val="dk1"/>
            </a:solidFill>
            <a:ln w="870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115;p15"/>
            <p:cNvSpPr/>
            <p:nvPr/>
          </p:nvSpPr>
          <p:spPr>
            <a:xfrm>
              <a:off x="3369382" y="1280332"/>
              <a:ext cx="35214" cy="35214"/>
            </a:xfrm>
            <a:custGeom>
              <a:avLst/>
              <a:gdLst/>
              <a:ahLst/>
              <a:cxnLst/>
              <a:rect l="l" t="t" r="r" b="b"/>
              <a:pathLst>
                <a:path w="1588" h="1588" extrusionOk="0">
                  <a:moveTo>
                    <a:pt x="707" y="1"/>
                  </a:moveTo>
                  <a:lnTo>
                    <a:pt x="636" y="11"/>
                  </a:lnTo>
                  <a:lnTo>
                    <a:pt x="554" y="31"/>
                  </a:lnTo>
                  <a:lnTo>
                    <a:pt x="482" y="62"/>
                  </a:lnTo>
                  <a:lnTo>
                    <a:pt x="411" y="93"/>
                  </a:lnTo>
                  <a:lnTo>
                    <a:pt x="349" y="134"/>
                  </a:lnTo>
                  <a:lnTo>
                    <a:pt x="288" y="175"/>
                  </a:lnTo>
                  <a:lnTo>
                    <a:pt x="226" y="226"/>
                  </a:lnTo>
                  <a:lnTo>
                    <a:pt x="175" y="287"/>
                  </a:lnTo>
                  <a:lnTo>
                    <a:pt x="134" y="349"/>
                  </a:lnTo>
                  <a:lnTo>
                    <a:pt x="93" y="410"/>
                  </a:lnTo>
                  <a:lnTo>
                    <a:pt x="62" y="482"/>
                  </a:lnTo>
                  <a:lnTo>
                    <a:pt x="32" y="553"/>
                  </a:lnTo>
                  <a:lnTo>
                    <a:pt x="11" y="625"/>
                  </a:lnTo>
                  <a:lnTo>
                    <a:pt x="1" y="707"/>
                  </a:lnTo>
                  <a:lnTo>
                    <a:pt x="1" y="789"/>
                  </a:lnTo>
                  <a:lnTo>
                    <a:pt x="1" y="871"/>
                  </a:lnTo>
                  <a:lnTo>
                    <a:pt x="11" y="953"/>
                  </a:lnTo>
                  <a:lnTo>
                    <a:pt x="32" y="1024"/>
                  </a:lnTo>
                  <a:lnTo>
                    <a:pt x="62" y="1096"/>
                  </a:lnTo>
                  <a:lnTo>
                    <a:pt x="93" y="1168"/>
                  </a:lnTo>
                  <a:lnTo>
                    <a:pt x="134" y="1229"/>
                  </a:lnTo>
                  <a:lnTo>
                    <a:pt x="175" y="1291"/>
                  </a:lnTo>
                  <a:lnTo>
                    <a:pt x="226" y="1352"/>
                  </a:lnTo>
                  <a:lnTo>
                    <a:pt x="288" y="1403"/>
                  </a:lnTo>
                  <a:lnTo>
                    <a:pt x="349" y="1444"/>
                  </a:lnTo>
                  <a:lnTo>
                    <a:pt x="411" y="1485"/>
                  </a:lnTo>
                  <a:lnTo>
                    <a:pt x="482" y="1516"/>
                  </a:lnTo>
                  <a:lnTo>
                    <a:pt x="554" y="1547"/>
                  </a:lnTo>
                  <a:lnTo>
                    <a:pt x="636" y="1567"/>
                  </a:lnTo>
                  <a:lnTo>
                    <a:pt x="707" y="1577"/>
                  </a:lnTo>
                  <a:lnTo>
                    <a:pt x="789" y="1588"/>
                  </a:lnTo>
                  <a:lnTo>
                    <a:pt x="871" y="1577"/>
                  </a:lnTo>
                  <a:lnTo>
                    <a:pt x="953" y="1567"/>
                  </a:lnTo>
                  <a:lnTo>
                    <a:pt x="1025" y="1547"/>
                  </a:lnTo>
                  <a:lnTo>
                    <a:pt x="1097" y="1516"/>
                  </a:lnTo>
                  <a:lnTo>
                    <a:pt x="1168" y="1485"/>
                  </a:lnTo>
                  <a:lnTo>
                    <a:pt x="1240" y="1444"/>
                  </a:lnTo>
                  <a:lnTo>
                    <a:pt x="1291" y="1403"/>
                  </a:lnTo>
                  <a:lnTo>
                    <a:pt x="1353" y="1352"/>
                  </a:lnTo>
                  <a:lnTo>
                    <a:pt x="1404" y="1291"/>
                  </a:lnTo>
                  <a:lnTo>
                    <a:pt x="1445" y="1229"/>
                  </a:lnTo>
                  <a:lnTo>
                    <a:pt x="1486" y="1168"/>
                  </a:lnTo>
                  <a:lnTo>
                    <a:pt x="1527" y="1096"/>
                  </a:lnTo>
                  <a:lnTo>
                    <a:pt x="1547" y="1024"/>
                  </a:lnTo>
                  <a:lnTo>
                    <a:pt x="1568" y="953"/>
                  </a:lnTo>
                  <a:lnTo>
                    <a:pt x="1578" y="871"/>
                  </a:lnTo>
                  <a:lnTo>
                    <a:pt x="1588" y="789"/>
                  </a:lnTo>
                  <a:lnTo>
                    <a:pt x="1578" y="707"/>
                  </a:lnTo>
                  <a:lnTo>
                    <a:pt x="1568" y="625"/>
                  </a:lnTo>
                  <a:lnTo>
                    <a:pt x="1547" y="553"/>
                  </a:lnTo>
                  <a:lnTo>
                    <a:pt x="1527" y="482"/>
                  </a:lnTo>
                  <a:lnTo>
                    <a:pt x="1486" y="410"/>
                  </a:lnTo>
                  <a:lnTo>
                    <a:pt x="1445" y="349"/>
                  </a:lnTo>
                  <a:lnTo>
                    <a:pt x="1404" y="287"/>
                  </a:lnTo>
                  <a:lnTo>
                    <a:pt x="1353" y="226"/>
                  </a:lnTo>
                  <a:lnTo>
                    <a:pt x="1291" y="175"/>
                  </a:lnTo>
                  <a:lnTo>
                    <a:pt x="1240" y="134"/>
                  </a:lnTo>
                  <a:lnTo>
                    <a:pt x="1168" y="93"/>
                  </a:lnTo>
                  <a:lnTo>
                    <a:pt x="1097" y="62"/>
                  </a:lnTo>
                  <a:lnTo>
                    <a:pt x="1025" y="31"/>
                  </a:lnTo>
                  <a:lnTo>
                    <a:pt x="953" y="11"/>
                  </a:lnTo>
                  <a:lnTo>
                    <a:pt x="87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16;p15"/>
            <p:cNvSpPr/>
            <p:nvPr/>
          </p:nvSpPr>
          <p:spPr>
            <a:xfrm>
              <a:off x="3209316" y="2617932"/>
              <a:ext cx="176446" cy="57012"/>
            </a:xfrm>
            <a:custGeom>
              <a:avLst/>
              <a:gdLst/>
              <a:ahLst/>
              <a:cxnLst/>
              <a:rect l="l" t="t" r="r" b="b"/>
              <a:pathLst>
                <a:path w="7957" h="2571" extrusionOk="0">
                  <a:moveTo>
                    <a:pt x="0" y="0"/>
                  </a:moveTo>
                  <a:lnTo>
                    <a:pt x="0" y="2570"/>
                  </a:lnTo>
                  <a:lnTo>
                    <a:pt x="7956" y="2570"/>
                  </a:lnTo>
                  <a:lnTo>
                    <a:pt x="7956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15"/>
            <p:cNvSpPr/>
            <p:nvPr/>
          </p:nvSpPr>
          <p:spPr>
            <a:xfrm>
              <a:off x="3621433" y="2617932"/>
              <a:ext cx="176424" cy="57012"/>
            </a:xfrm>
            <a:custGeom>
              <a:avLst/>
              <a:gdLst/>
              <a:ahLst/>
              <a:cxnLst/>
              <a:rect l="l" t="t" r="r" b="b"/>
              <a:pathLst>
                <a:path w="7956" h="2571" extrusionOk="0">
                  <a:moveTo>
                    <a:pt x="0" y="0"/>
                  </a:moveTo>
                  <a:lnTo>
                    <a:pt x="0" y="2570"/>
                  </a:lnTo>
                  <a:lnTo>
                    <a:pt x="7956" y="2570"/>
                  </a:lnTo>
                  <a:lnTo>
                    <a:pt x="7956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0" dirty="0"/>
              <a:t/>
            </a:r>
            <a:br>
              <a:rPr lang="en-US" b="0" dirty="0"/>
            </a:br>
            <a:r>
              <a:rPr lang="en-US" b="0" dirty="0"/>
              <a:t/>
            </a:r>
            <a:br>
              <a:rPr lang="en-US" b="0" dirty="0"/>
            </a:br>
            <a:r>
              <a:rPr lang="en-US" b="0" dirty="0" err="1"/>
              <a:t>Simboli</a:t>
            </a:r>
            <a:r>
              <a:rPr lang="en-US" b="0" dirty="0"/>
              <a:t>, </a:t>
            </a:r>
            <a:r>
              <a:rPr lang="en-US" b="0" dirty="0" err="1"/>
              <a:t>znakovi</a:t>
            </a:r>
            <a:r>
              <a:rPr lang="en-US" b="0" dirty="0"/>
              <a:t> </a:t>
            </a:r>
            <a:r>
              <a:rPr lang="en-US" b="0" dirty="0" err="1"/>
              <a:t>i</a:t>
            </a:r>
            <a:r>
              <a:rPr lang="en-US" b="0" dirty="0"/>
              <a:t> </a:t>
            </a:r>
            <a:r>
              <a:rPr lang="en-US" b="0" dirty="0" err="1"/>
              <a:t>titule</a:t>
            </a:r>
            <a:r>
              <a:rPr lang="en-US" b="0" dirty="0"/>
              <a:t> </a:t>
            </a:r>
            <a:r>
              <a:rPr lang="en-US" b="0" dirty="0" err="1"/>
              <a:t>služe</a:t>
            </a:r>
            <a:r>
              <a:rPr lang="en-US" b="0" dirty="0"/>
              <a:t> </a:t>
            </a:r>
            <a:r>
              <a:rPr lang="en-US" b="0" dirty="0" err="1" smtClean="0"/>
              <a:t>unutr</a:t>
            </a:r>
            <a:r>
              <a:rPr lang="sr-Latn-RS" b="0" dirty="0" smtClean="0"/>
              <a:t>aš</a:t>
            </a:r>
            <a:r>
              <a:rPr lang="en-US" b="0" dirty="0" err="1" smtClean="0"/>
              <a:t>njoj</a:t>
            </a:r>
            <a:r>
              <a:rPr lang="en-US" b="0" dirty="0" smtClean="0"/>
              <a:t> </a:t>
            </a:r>
            <a:r>
              <a:rPr lang="en-US" b="0" dirty="0" err="1"/>
              <a:t>i</a:t>
            </a:r>
            <a:r>
              <a:rPr lang="en-US" b="0" dirty="0"/>
              <a:t> </a:t>
            </a:r>
            <a:r>
              <a:rPr lang="sr-Latn-RS" b="0" dirty="0" smtClean="0"/>
              <a:t>spoljnoj</a:t>
            </a:r>
            <a:r>
              <a:rPr lang="en-US" b="0" dirty="0" smtClean="0"/>
              <a:t> </a:t>
            </a:r>
            <a:r>
              <a:rPr lang="en-US" b="0" dirty="0" err="1"/>
              <a:t>identifikaciji</a:t>
            </a:r>
            <a:r>
              <a:rPr lang="en-US" b="0" dirty="0"/>
              <a:t> </a:t>
            </a:r>
            <a:r>
              <a:rPr lang="en-US" b="0" dirty="0" err="1"/>
              <a:t>profesije</a:t>
            </a:r>
            <a:r>
              <a:rPr lang="en-US" b="0" dirty="0"/>
              <a:t>. </a:t>
            </a:r>
            <a:br>
              <a:rPr lang="en-US" b="0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7422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/>
              <a:t>Identifikacija se obavlja na više </a:t>
            </a:r>
            <a:r>
              <a:rPr lang="sr-Latn-RS" dirty="0" smtClean="0"/>
              <a:t>nivoa</a:t>
            </a:r>
            <a:r>
              <a:rPr lang="pt-BR" dirty="0" smtClean="0"/>
              <a:t>: </a:t>
            </a:r>
            <a:r>
              <a:rPr lang="pt-BR" dirty="0"/>
              <a:t/>
            </a:r>
            <a:br>
              <a:rPr lang="pt-BR" dirty="0"/>
            </a:b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r>
              <a:rPr lang="en-US" dirty="0" smtClean="0"/>
              <a:t>1.Identifikacija </a:t>
            </a:r>
            <a:r>
              <a:rPr lang="en-US" dirty="0"/>
              <a:t>s </a:t>
            </a:r>
            <a:r>
              <a:rPr lang="en-US" dirty="0" err="1"/>
              <a:t>profesionalnom</a:t>
            </a:r>
            <a:r>
              <a:rPr lang="en-US" dirty="0"/>
              <a:t> </a:t>
            </a:r>
            <a:r>
              <a:rPr lang="en-US" dirty="0" err="1"/>
              <a:t>titulom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ideologijom</a:t>
            </a:r>
            <a:r>
              <a:rPr lang="en-US" dirty="0"/>
              <a:t> </a:t>
            </a:r>
            <a:r>
              <a:rPr lang="en-US" dirty="0" err="1"/>
              <a:t>profesije</a:t>
            </a:r>
            <a:r>
              <a:rPr lang="en-US" dirty="0"/>
              <a:t> </a:t>
            </a:r>
          </a:p>
          <a:p>
            <a:r>
              <a:rPr lang="pl-PL" dirty="0"/>
              <a:t>2.Identifikacija s tipom rada karakterističnim za profesiju </a:t>
            </a:r>
          </a:p>
          <a:p>
            <a:r>
              <a:rPr lang="en-US" dirty="0"/>
              <a:t>3.Identifikacija s </a:t>
            </a:r>
            <a:r>
              <a:rPr lang="en-US" dirty="0" err="1"/>
              <a:t>organizacijskim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institucionalnim</a:t>
            </a:r>
            <a:r>
              <a:rPr lang="en-US" dirty="0"/>
              <a:t> </a:t>
            </a:r>
            <a:r>
              <a:rPr lang="en-US" dirty="0" err="1"/>
              <a:t>položajem</a:t>
            </a:r>
            <a:r>
              <a:rPr lang="en-US" dirty="0"/>
              <a:t> </a:t>
            </a:r>
            <a:r>
              <a:rPr lang="en-US" dirty="0" err="1"/>
              <a:t>koji</a:t>
            </a:r>
            <a:r>
              <a:rPr lang="en-US" dirty="0"/>
              <a:t> </a:t>
            </a:r>
            <a:r>
              <a:rPr lang="en-US" dirty="0" err="1"/>
              <a:t>profesije</a:t>
            </a:r>
            <a:r>
              <a:rPr lang="en-US" dirty="0"/>
              <a:t> </a:t>
            </a:r>
            <a:r>
              <a:rPr lang="en-US" dirty="0" err="1"/>
              <a:t>obično</a:t>
            </a:r>
            <a:r>
              <a:rPr lang="en-US" dirty="0"/>
              <a:t> nose </a:t>
            </a:r>
          </a:p>
          <a:p>
            <a:r>
              <a:rPr lang="en-US" dirty="0"/>
              <a:t>4.Identifikacija s </a:t>
            </a:r>
            <a:r>
              <a:rPr lang="en-US" dirty="0" err="1"/>
              <a:t>društvenim</a:t>
            </a:r>
            <a:r>
              <a:rPr lang="en-US" dirty="0"/>
              <a:t> </a:t>
            </a:r>
            <a:r>
              <a:rPr lang="en-US" dirty="0" err="1"/>
              <a:t>položajem</a:t>
            </a:r>
            <a:r>
              <a:rPr lang="en-US" dirty="0"/>
              <a:t> </a:t>
            </a:r>
            <a:r>
              <a:rPr lang="en-US" dirty="0" err="1"/>
              <a:t>profesije</a:t>
            </a:r>
            <a:r>
              <a:rPr lang="en-US" dirty="0"/>
              <a:t>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3217680"/>
      </p:ext>
    </p:extLst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11589" t="40921" r="12437" b="40544"/>
          <a:stretch/>
        </p:blipFill>
        <p:spPr>
          <a:xfrm>
            <a:off x="-425669" y="1907628"/>
            <a:ext cx="9884979" cy="1355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64589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3550246"/>
              </p:ext>
            </p:extLst>
          </p:nvPr>
        </p:nvGraphicFramePr>
        <p:xfrm>
          <a:off x="857252" y="266701"/>
          <a:ext cx="7609869" cy="4615019"/>
        </p:xfrm>
        <a:graphic>
          <a:graphicData uri="http://schemas.openxmlformats.org/drawingml/2006/table">
            <a:tbl>
              <a:tblPr/>
              <a:tblGrid>
                <a:gridCol w="2536623"/>
                <a:gridCol w="2536623"/>
                <a:gridCol w="2536623"/>
              </a:tblGrid>
              <a:tr h="255166">
                <a:tc gridSpan="3">
                  <a:txBody>
                    <a:bodyPr/>
                    <a:lstStyle/>
                    <a:p>
                      <a:r>
                        <a:rPr lang="en-US" sz="1200" dirty="0"/>
                        <a:t>AKADEMSKE </a:t>
                      </a:r>
                    </a:p>
                  </a:txBody>
                  <a:tcPr marL="15784" marR="15784" marT="15784" marB="15784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5166">
                <a:tc>
                  <a:txBody>
                    <a:bodyPr/>
                    <a:lstStyle/>
                    <a:p>
                      <a:r>
                        <a:rPr lang="en-US" sz="1200"/>
                        <a:t>osnovne (180 ESPB) </a:t>
                      </a:r>
                    </a:p>
                  </a:txBody>
                  <a:tcPr marL="15784" marR="15784" marT="15784" marB="15784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- organizator zdravstvene nege </a:t>
                      </a:r>
                    </a:p>
                  </a:txBody>
                  <a:tcPr marL="15784" marR="15784" marT="15784" marB="15784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- Org. zdrav. nege </a:t>
                      </a:r>
                    </a:p>
                  </a:txBody>
                  <a:tcPr marL="15784" marR="15784" marT="15784" marB="15784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3188">
                <a:tc>
                  <a:txBody>
                    <a:bodyPr/>
                    <a:lstStyle/>
                    <a:p>
                      <a:r>
                        <a:rPr lang="en-US" sz="1200"/>
                        <a:t>osnovne (240 ESPB) </a:t>
                      </a:r>
                    </a:p>
                  </a:txBody>
                  <a:tcPr marL="15784" marR="15784" marT="15784" marB="15784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- </a:t>
                      </a:r>
                      <a:r>
                        <a:rPr lang="en-US" sz="1200" dirty="0" err="1"/>
                        <a:t>diplomirani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organizator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zdravstvene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nege</a:t>
                      </a:r>
                      <a:r>
                        <a:rPr lang="en-US" sz="1200" dirty="0"/>
                        <a:t/>
                      </a:r>
                      <a:br>
                        <a:rPr lang="en-US" sz="1200" dirty="0"/>
                      </a:br>
                      <a:r>
                        <a:rPr lang="en-US" sz="1200" dirty="0"/>
                        <a:t>- </a:t>
                      </a:r>
                      <a:r>
                        <a:rPr lang="en-US" sz="1200" dirty="0" err="1"/>
                        <a:t>diplomirana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medicinska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sestra</a:t>
                      </a:r>
                      <a:r>
                        <a:rPr lang="en-US" sz="1200" dirty="0"/>
                        <a:t/>
                      </a:r>
                      <a:br>
                        <a:rPr lang="en-US" sz="1200" dirty="0"/>
                      </a:br>
                      <a:r>
                        <a:rPr lang="en-US" sz="1200" dirty="0"/>
                        <a:t>- </a:t>
                      </a:r>
                      <a:r>
                        <a:rPr lang="en-US" sz="1200" dirty="0" err="1"/>
                        <a:t>diplomirani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terapeut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rehabilitacije</a:t>
                      </a:r>
                      <a:r>
                        <a:rPr lang="en-US" sz="1200" dirty="0"/>
                        <a:t/>
                      </a:r>
                      <a:br>
                        <a:rPr lang="en-US" sz="1200" dirty="0"/>
                      </a:br>
                      <a:r>
                        <a:rPr lang="en-US" sz="1200" dirty="0"/>
                        <a:t>- </a:t>
                      </a:r>
                      <a:r>
                        <a:rPr lang="en-US" sz="1200" dirty="0" err="1"/>
                        <a:t>diplomirani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fizioterapeut</a:t>
                      </a:r>
                      <a:r>
                        <a:rPr lang="en-US" sz="1200" dirty="0"/>
                        <a:t> </a:t>
                      </a:r>
                    </a:p>
                  </a:txBody>
                  <a:tcPr marL="15784" marR="15784" marT="15784" marB="15784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- Dipl. organiz. zdrav. nege</a:t>
                      </a:r>
                      <a:br>
                        <a:rPr lang="en-US" sz="1200"/>
                      </a:br>
                      <a:r>
                        <a:rPr lang="en-US" sz="1200"/>
                        <a:t>- Dipl. med. sest.</a:t>
                      </a:r>
                      <a:br>
                        <a:rPr lang="en-US" sz="1200"/>
                      </a:br>
                      <a:r>
                        <a:rPr lang="en-US" sz="1200"/>
                        <a:t>- Dipl. terap. rehab.</a:t>
                      </a:r>
                      <a:br>
                        <a:rPr lang="en-US" sz="1200"/>
                      </a:br>
                      <a:r>
                        <a:rPr lang="en-US" sz="1200"/>
                        <a:t>- Dipl. fizioterap. </a:t>
                      </a:r>
                    </a:p>
                  </a:txBody>
                  <a:tcPr marL="15784" marR="15784" marT="15784" marB="15784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78396">
                <a:tc>
                  <a:txBody>
                    <a:bodyPr/>
                    <a:lstStyle/>
                    <a:p>
                      <a:r>
                        <a:rPr lang="pt-BR" sz="1200"/>
                        <a:t>master</a:t>
                      </a:r>
                      <a:br>
                        <a:rPr lang="pt-BR" sz="1200"/>
                      </a:br>
                      <a:r>
                        <a:rPr lang="pt-BR" sz="1200"/>
                        <a:t>(180+120=300 ESPB)</a:t>
                      </a:r>
                      <a:br>
                        <a:rPr lang="pt-BR" sz="1200"/>
                      </a:br>
                      <a:r>
                        <a:rPr lang="pt-BR" sz="1200"/>
                        <a:t>(240+60=300 ESPB) </a:t>
                      </a:r>
                    </a:p>
                  </a:txBody>
                  <a:tcPr marL="15784" marR="15784" marT="15784" marB="15784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- master organizator zdravstvene nege</a:t>
                      </a:r>
                      <a:br>
                        <a:rPr lang="en-US" sz="1200"/>
                      </a:br>
                      <a:r>
                        <a:rPr lang="en-US" sz="1200"/>
                        <a:t>- master medicinska sestra</a:t>
                      </a:r>
                      <a:br>
                        <a:rPr lang="en-US" sz="1200"/>
                      </a:br>
                      <a:r>
                        <a:rPr lang="en-US" sz="1200"/>
                        <a:t>- master terapeut rehabilitacije</a:t>
                      </a:r>
                      <a:br>
                        <a:rPr lang="en-US" sz="1200"/>
                      </a:br>
                      <a:r>
                        <a:rPr lang="en-US" sz="1200"/>
                        <a:t>- master palijativne medicine</a:t>
                      </a:r>
                      <a:br>
                        <a:rPr lang="en-US" sz="1200"/>
                      </a:br>
                      <a:r>
                        <a:rPr lang="en-US" sz="1200"/>
                        <a:t>- master regenerativne medicine</a:t>
                      </a:r>
                      <a:br>
                        <a:rPr lang="en-US" sz="1200"/>
                      </a:br>
                      <a:r>
                        <a:rPr lang="en-US" sz="1200"/>
                        <a:t>- master ishrane i suplementacije </a:t>
                      </a:r>
                      <a:br>
                        <a:rPr lang="en-US" sz="1200"/>
                      </a:br>
                      <a:r>
                        <a:rPr lang="en-US" sz="1200"/>
                        <a:t>- master fizioterapeut</a:t>
                      </a:r>
                    </a:p>
                  </a:txBody>
                  <a:tcPr marL="15784" marR="15784" marT="15784" marB="15784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- Mast. organiz. zdrav. nege</a:t>
                      </a:r>
                      <a:br>
                        <a:rPr lang="en-US" sz="1200"/>
                      </a:br>
                      <a:r>
                        <a:rPr lang="en-US" sz="1200"/>
                        <a:t>- Mast. med. sest.</a:t>
                      </a:r>
                      <a:br>
                        <a:rPr lang="en-US" sz="1200"/>
                      </a:br>
                      <a:r>
                        <a:rPr lang="en-US" sz="1200"/>
                        <a:t>- Mast. terap. rehab.</a:t>
                      </a:r>
                      <a:br>
                        <a:rPr lang="en-US" sz="1200"/>
                      </a:br>
                      <a:r>
                        <a:rPr lang="en-US" sz="1200"/>
                        <a:t>- Mast. palijat. med.</a:t>
                      </a:r>
                      <a:br>
                        <a:rPr lang="en-US" sz="1200"/>
                      </a:br>
                      <a:r>
                        <a:rPr lang="en-US" sz="1200"/>
                        <a:t>- mast. reg. med.</a:t>
                      </a:r>
                      <a:br>
                        <a:rPr lang="en-US" sz="1200"/>
                      </a:br>
                      <a:r>
                        <a:rPr lang="en-US" sz="1200"/>
                        <a:t>- mast. ish. i supl. </a:t>
                      </a:r>
                      <a:br>
                        <a:rPr lang="en-US" sz="1200"/>
                      </a:br>
                      <a:r>
                        <a:rPr lang="en-US" sz="1200"/>
                        <a:t>- Mast. fizioterap.</a:t>
                      </a:r>
                    </a:p>
                  </a:txBody>
                  <a:tcPr marL="15784" marR="15784" marT="15784" marB="15784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5166">
                <a:tc>
                  <a:txBody>
                    <a:bodyPr/>
                    <a:lstStyle/>
                    <a:p>
                      <a:r>
                        <a:rPr lang="en-US" sz="1200"/>
                        <a:t>Integrisane (360 ESPB) </a:t>
                      </a:r>
                    </a:p>
                  </a:txBody>
                  <a:tcPr marL="15784" marR="15784" marT="15784" marB="15784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- </a:t>
                      </a:r>
                      <a:r>
                        <a:rPr lang="en-US" sz="1200" dirty="0" err="1"/>
                        <a:t>doktor</a:t>
                      </a:r>
                      <a:r>
                        <a:rPr lang="en-US" sz="1200" dirty="0"/>
                        <a:t> medicine </a:t>
                      </a:r>
                    </a:p>
                  </a:txBody>
                  <a:tcPr marL="15784" marR="15784" marT="15784" marB="15784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- </a:t>
                      </a:r>
                      <a:r>
                        <a:rPr lang="en-US" sz="1200" dirty="0" err="1"/>
                        <a:t>Dr</a:t>
                      </a:r>
                      <a:r>
                        <a:rPr lang="en-US" sz="1200" dirty="0"/>
                        <a:t> med. </a:t>
                      </a:r>
                    </a:p>
                  </a:txBody>
                  <a:tcPr marL="15784" marR="15784" marT="15784" marB="15784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72771">
                <a:tc>
                  <a:txBody>
                    <a:bodyPr/>
                    <a:lstStyle/>
                    <a:p>
                      <a:r>
                        <a:rPr lang="en-US" sz="1200"/>
                        <a:t>specijalističke (360+60=420 ESPB) </a:t>
                      </a:r>
                    </a:p>
                  </a:txBody>
                  <a:tcPr marL="15784" marR="15784" marT="15784" marB="15784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- </a:t>
                      </a:r>
                      <a:r>
                        <a:rPr lang="en-US" sz="1200" dirty="0" err="1"/>
                        <a:t>specijalista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doktor</a:t>
                      </a:r>
                      <a:r>
                        <a:rPr lang="en-US" sz="1200" dirty="0"/>
                        <a:t> medicine </a:t>
                      </a:r>
                    </a:p>
                  </a:txBody>
                  <a:tcPr marL="15784" marR="15784" marT="15784" marB="15784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- Spec. </a:t>
                      </a:r>
                      <a:r>
                        <a:rPr lang="en-US" sz="1200" dirty="0" err="1"/>
                        <a:t>dr</a:t>
                      </a:r>
                      <a:r>
                        <a:rPr lang="en-US" sz="1200" dirty="0"/>
                        <a:t> med. </a:t>
                      </a:r>
                    </a:p>
                  </a:txBody>
                  <a:tcPr marL="15784" marR="15784" marT="15784" marB="15784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5166">
                <a:tc>
                  <a:txBody>
                    <a:bodyPr/>
                    <a:lstStyle/>
                    <a:p>
                      <a:r>
                        <a:rPr lang="en-US" sz="1200"/>
                        <a:t>doktorske (300+180=480 ESPB) </a:t>
                      </a:r>
                    </a:p>
                  </a:txBody>
                  <a:tcPr marL="15784" marR="15784" marT="15784" marB="15784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- </a:t>
                      </a:r>
                      <a:r>
                        <a:rPr lang="en-US" sz="1200" dirty="0" err="1"/>
                        <a:t>doktor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medicinskih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nauka</a:t>
                      </a:r>
                      <a:r>
                        <a:rPr lang="en-US" sz="1200" dirty="0"/>
                        <a:t> </a:t>
                      </a:r>
                    </a:p>
                  </a:txBody>
                  <a:tcPr marL="15784" marR="15784" marT="15784" marB="15784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- </a:t>
                      </a:r>
                      <a:r>
                        <a:rPr lang="en-US" sz="1200" dirty="0" err="1"/>
                        <a:t>Dr</a:t>
                      </a:r>
                      <a:r>
                        <a:rPr lang="en-US" sz="1200" dirty="0"/>
                        <a:t> sci. med. </a:t>
                      </a:r>
                    </a:p>
                  </a:txBody>
                  <a:tcPr marL="15784" marR="15784" marT="15784" marB="15784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00125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125" y="2998575"/>
            <a:ext cx="8520600" cy="841800"/>
          </a:xfrm>
        </p:spPr>
        <p:txBody>
          <a:bodyPr>
            <a:normAutofit fontScale="90000"/>
          </a:bodyPr>
          <a:lstStyle/>
          <a:p>
            <a:pPr fontAlgn="t"/>
            <a:r>
              <a:rPr lang="en-US" b="0" dirty="0" err="1"/>
              <a:t>Integrisane</a:t>
            </a:r>
            <a:r>
              <a:rPr lang="en-US" b="0" dirty="0"/>
              <a:t> (360 ESPB) </a:t>
            </a:r>
            <a:br>
              <a:rPr lang="en-US" b="0" dirty="0"/>
            </a:br>
            <a:r>
              <a:rPr lang="en-US" b="0" dirty="0"/>
              <a:t>- </a:t>
            </a:r>
            <a:r>
              <a:rPr lang="en-US" b="0" dirty="0" err="1"/>
              <a:t>doktor</a:t>
            </a:r>
            <a:r>
              <a:rPr lang="en-US" b="0" dirty="0"/>
              <a:t> medicine </a:t>
            </a:r>
            <a:br>
              <a:rPr lang="en-US" b="0" dirty="0"/>
            </a:br>
            <a:r>
              <a:rPr lang="en-US" b="0" dirty="0"/>
              <a:t>- </a:t>
            </a:r>
            <a:r>
              <a:rPr lang="en-US" b="0" dirty="0" err="1"/>
              <a:t>Dr</a:t>
            </a:r>
            <a:r>
              <a:rPr lang="en-US" b="0" dirty="0"/>
              <a:t> med. </a:t>
            </a:r>
            <a:br>
              <a:rPr lang="en-US" b="0" dirty="0"/>
            </a:b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7050" y="457200"/>
            <a:ext cx="2724150" cy="167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11835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Doktor medicine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Doktor medicine: </a:t>
            </a:r>
            <a:r>
              <a:rPr lang="en-US" sz="1800" dirty="0" err="1"/>
              <a:t>Medicinae</a:t>
            </a:r>
            <a:r>
              <a:rPr lang="en-US" sz="1800" dirty="0"/>
              <a:t> doctor (</a:t>
            </a:r>
            <a:r>
              <a:rPr lang="en-US" sz="1800" dirty="0" err="1"/>
              <a:t>onaj</a:t>
            </a:r>
            <a:r>
              <a:rPr lang="en-US" sz="1800" dirty="0"/>
              <a:t> </a:t>
            </a:r>
            <a:r>
              <a:rPr lang="en-US" sz="1800" dirty="0" err="1"/>
              <a:t>koji</a:t>
            </a:r>
            <a:r>
              <a:rPr lang="en-US" sz="1800" dirty="0"/>
              <a:t> </a:t>
            </a:r>
            <a:r>
              <a:rPr lang="en-US" sz="1800" dirty="0" err="1"/>
              <a:t>podučava</a:t>
            </a:r>
            <a:r>
              <a:rPr lang="en-US" sz="1800" dirty="0"/>
              <a:t> </a:t>
            </a:r>
            <a:r>
              <a:rPr lang="en-US" sz="1800" dirty="0" err="1"/>
              <a:t>medicinu</a:t>
            </a:r>
            <a:r>
              <a:rPr lang="en-US" sz="1800" dirty="0"/>
              <a:t>). </a:t>
            </a:r>
            <a:r>
              <a:rPr lang="en-US" sz="1800" dirty="0" err="1"/>
              <a:t>Titulu</a:t>
            </a:r>
            <a:r>
              <a:rPr lang="en-US" sz="1800" dirty="0"/>
              <a:t> (</a:t>
            </a:r>
            <a:r>
              <a:rPr lang="en-US" sz="1800" dirty="0" err="1"/>
              <a:t>zvanje</a:t>
            </a:r>
            <a:r>
              <a:rPr lang="en-US" sz="1800" dirty="0"/>
              <a:t>) </a:t>
            </a:r>
            <a:r>
              <a:rPr lang="en-US" sz="1800" dirty="0" err="1"/>
              <a:t>dodjeljuju</a:t>
            </a:r>
            <a:r>
              <a:rPr lang="en-US" sz="1800" dirty="0"/>
              <a:t> </a:t>
            </a:r>
            <a:r>
              <a:rPr lang="en-US" sz="1800" dirty="0" err="1" smtClean="0"/>
              <a:t>akredit</a:t>
            </a:r>
            <a:r>
              <a:rPr lang="sr-Latn-RS" sz="1800" dirty="0" smtClean="0"/>
              <a:t>ov</a:t>
            </a:r>
            <a:r>
              <a:rPr lang="en-US" sz="1800" dirty="0" err="1" smtClean="0"/>
              <a:t>ani</a:t>
            </a:r>
            <a:r>
              <a:rPr lang="en-US" sz="1800" dirty="0" smtClean="0"/>
              <a:t> </a:t>
            </a:r>
            <a:r>
              <a:rPr lang="en-US" sz="1800" dirty="0" err="1"/>
              <a:t>medicinski</a:t>
            </a:r>
            <a:r>
              <a:rPr lang="en-US" sz="1800" dirty="0"/>
              <a:t> </a:t>
            </a:r>
            <a:r>
              <a:rPr lang="en-US" sz="1800" dirty="0" err="1"/>
              <a:t>fakulteti</a:t>
            </a:r>
            <a:r>
              <a:rPr lang="en-US" sz="1800" dirty="0"/>
              <a:t>.</a:t>
            </a:r>
          </a:p>
          <a:p>
            <a:r>
              <a:rPr lang="en-US" sz="1800" dirty="0" smtClean="0"/>
              <a:t>Dr</a:t>
            </a:r>
            <a:r>
              <a:rPr lang="en-US" sz="1800" dirty="0"/>
              <a:t>. med. (</a:t>
            </a:r>
            <a:r>
              <a:rPr lang="en-US" sz="1800" dirty="0" err="1"/>
              <a:t>engl.</a:t>
            </a:r>
            <a:r>
              <a:rPr lang="en-US" sz="1800" dirty="0"/>
              <a:t> MD, M.D.)</a:t>
            </a:r>
          </a:p>
          <a:p>
            <a:r>
              <a:rPr lang="en-US" sz="1800" dirty="0" smtClean="0"/>
              <a:t>U </a:t>
            </a:r>
            <a:r>
              <a:rPr lang="sr-Latn-RS" sz="1800" dirty="0" smtClean="0"/>
              <a:t>RS</a:t>
            </a:r>
            <a:r>
              <a:rPr lang="en-US" sz="1800" dirty="0" smtClean="0"/>
              <a:t> </a:t>
            </a:r>
            <a:r>
              <a:rPr lang="en-US" sz="1800" dirty="0"/>
              <a:t>se </a:t>
            </a:r>
            <a:r>
              <a:rPr lang="en-US" sz="1800" dirty="0" err="1"/>
              <a:t>stručni</a:t>
            </a:r>
            <a:r>
              <a:rPr lang="en-US" sz="1800" dirty="0"/>
              <a:t> </a:t>
            </a:r>
            <a:r>
              <a:rPr lang="en-US" sz="1800" dirty="0" err="1"/>
              <a:t>naziv</a:t>
            </a:r>
            <a:r>
              <a:rPr lang="en-US" sz="1800" dirty="0"/>
              <a:t> </a:t>
            </a:r>
            <a:r>
              <a:rPr lang="en-US" sz="1800" dirty="0" err="1"/>
              <a:t>doktor</a:t>
            </a:r>
            <a:r>
              <a:rPr lang="en-US" sz="1800" dirty="0"/>
              <a:t> medicine </a:t>
            </a:r>
            <a:r>
              <a:rPr lang="en-US" sz="1800" dirty="0" err="1" smtClean="0"/>
              <a:t>st</a:t>
            </a:r>
            <a:r>
              <a:rPr lang="sr-Latn-RS" sz="1800" dirty="0" smtClean="0"/>
              <a:t>i</a:t>
            </a:r>
            <a:r>
              <a:rPr lang="en-US" sz="1800" dirty="0" err="1" smtClean="0"/>
              <a:t>če</a:t>
            </a:r>
            <a:r>
              <a:rPr lang="en-US" sz="1800" dirty="0" smtClean="0"/>
              <a:t> </a:t>
            </a:r>
            <a:r>
              <a:rPr lang="en-US" sz="1800" dirty="0" err="1"/>
              <a:t>nakon</a:t>
            </a:r>
            <a:r>
              <a:rPr lang="en-US" sz="1800" dirty="0"/>
              <a:t> </a:t>
            </a:r>
            <a:r>
              <a:rPr lang="en-US" sz="1800" dirty="0" err="1" smtClean="0"/>
              <a:t>završen</a:t>
            </a:r>
            <a:r>
              <a:rPr lang="sr-Latn-RS" sz="1800" dirty="0" smtClean="0"/>
              <a:t>ih </a:t>
            </a:r>
            <a:r>
              <a:rPr lang="en-US" sz="1800" dirty="0" err="1" smtClean="0"/>
              <a:t>šestogodišn</a:t>
            </a:r>
            <a:r>
              <a:rPr lang="sr-Latn-RS" sz="1800" dirty="0" smtClean="0"/>
              <a:t>jih</a:t>
            </a:r>
            <a:r>
              <a:rPr lang="en-US" sz="1800" dirty="0" smtClean="0"/>
              <a:t> </a:t>
            </a:r>
            <a:r>
              <a:rPr lang="en-US" sz="1800" dirty="0" err="1"/>
              <a:t>studija</a:t>
            </a:r>
            <a:r>
              <a:rPr lang="en-US" sz="1800" dirty="0"/>
              <a:t> medicine</a:t>
            </a:r>
          </a:p>
          <a:p>
            <a:r>
              <a:rPr lang="en-US" sz="1800" dirty="0" smtClean="0"/>
              <a:t>U </a:t>
            </a:r>
            <a:r>
              <a:rPr lang="en-US" sz="1800" dirty="0" err="1"/>
              <a:t>nekim</a:t>
            </a:r>
            <a:r>
              <a:rPr lang="en-US" sz="1800" dirty="0"/>
              <a:t> </a:t>
            </a:r>
            <a:r>
              <a:rPr lang="en-US" sz="1800" dirty="0" err="1"/>
              <a:t>zemljama</a:t>
            </a:r>
            <a:r>
              <a:rPr lang="en-US" sz="1800" dirty="0"/>
              <a:t> se </a:t>
            </a:r>
            <a:r>
              <a:rPr lang="en-US" sz="1800" dirty="0" err="1"/>
              <a:t>nakon</a:t>
            </a:r>
            <a:r>
              <a:rPr lang="en-US" sz="1800" dirty="0"/>
              <a:t> </a:t>
            </a:r>
            <a:r>
              <a:rPr lang="en-US" sz="1800" dirty="0" err="1" smtClean="0"/>
              <a:t>završen</a:t>
            </a:r>
            <a:r>
              <a:rPr lang="sr-Latn-RS" sz="1800" dirty="0" smtClean="0"/>
              <a:t>ih</a:t>
            </a:r>
            <a:r>
              <a:rPr lang="en-US" sz="1800" dirty="0" smtClean="0"/>
              <a:t> </a:t>
            </a:r>
            <a:r>
              <a:rPr lang="en-US" sz="1800" dirty="0" err="1"/>
              <a:t>studija</a:t>
            </a:r>
            <a:r>
              <a:rPr lang="en-US" sz="1800" dirty="0"/>
              <a:t> medicine </a:t>
            </a:r>
            <a:r>
              <a:rPr lang="en-US" sz="1800" dirty="0" err="1" smtClean="0"/>
              <a:t>st</a:t>
            </a:r>
            <a:r>
              <a:rPr lang="sr-Latn-RS" sz="1800" dirty="0" smtClean="0"/>
              <a:t>i</a:t>
            </a:r>
            <a:r>
              <a:rPr lang="en-US" sz="1800" dirty="0" err="1" smtClean="0"/>
              <a:t>če</a:t>
            </a:r>
            <a:r>
              <a:rPr lang="en-US" sz="1800" dirty="0" smtClean="0"/>
              <a:t> </a:t>
            </a:r>
            <a:r>
              <a:rPr lang="en-US" sz="1800" dirty="0" err="1"/>
              <a:t>naziv</a:t>
            </a:r>
            <a:r>
              <a:rPr lang="en-US" sz="1800" dirty="0"/>
              <a:t> MBBS (BMBS) – Bachelor of Medicine, Bachelor of Surgery</a:t>
            </a:r>
          </a:p>
        </p:txBody>
      </p:sp>
    </p:spTree>
    <p:extLst>
      <p:ext uri="{BB962C8B-B14F-4D97-AF65-F5344CB8AC3E}">
        <p14:creationId xmlns:p14="http://schemas.microsoft.com/office/powerpoint/2010/main" val="2836724802"/>
      </p:ext>
    </p:extLst>
  </p:cSld>
  <p:clrMapOvr>
    <a:masterClrMapping/>
  </p:clrMapOvr>
  <p:transition spd="med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1600" dirty="0"/>
          </a:p>
          <a:p>
            <a:endParaRPr lang="en-US" sz="1600" dirty="0"/>
          </a:p>
          <a:p>
            <a:r>
              <a:rPr lang="en-US" sz="1600" dirty="0" err="1"/>
              <a:t>Specijalizacije</a:t>
            </a:r>
            <a:r>
              <a:rPr lang="en-US" sz="1600" dirty="0"/>
              <a:t>: </a:t>
            </a:r>
            <a:r>
              <a:rPr lang="en-US" sz="1600" dirty="0" err="1"/>
              <a:t>Doktori</a:t>
            </a:r>
            <a:r>
              <a:rPr lang="en-US" sz="1600" dirty="0"/>
              <a:t> medicine </a:t>
            </a:r>
            <a:r>
              <a:rPr lang="en-US" sz="1600" dirty="0" err="1"/>
              <a:t>mogu</a:t>
            </a:r>
            <a:r>
              <a:rPr lang="en-US" sz="1600" dirty="0"/>
              <a:t> se </a:t>
            </a:r>
            <a:r>
              <a:rPr lang="en-US" sz="1600" dirty="0" err="1"/>
              <a:t>stručno</a:t>
            </a:r>
            <a:r>
              <a:rPr lang="en-US" sz="1600" dirty="0"/>
              <a:t> </a:t>
            </a:r>
            <a:r>
              <a:rPr lang="en-US" sz="1600" dirty="0" err="1"/>
              <a:t>usavršavati</a:t>
            </a:r>
            <a:r>
              <a:rPr lang="en-US" sz="1600" dirty="0"/>
              <a:t> u </a:t>
            </a:r>
            <a:r>
              <a:rPr lang="en-US" sz="1600" dirty="0" err="1"/>
              <a:t>obliku</a:t>
            </a:r>
            <a:r>
              <a:rPr lang="en-US" sz="1600" dirty="0"/>
              <a:t> </a:t>
            </a:r>
            <a:r>
              <a:rPr lang="en-US" sz="1600" dirty="0" err="1"/>
              <a:t>specijalizacije</a:t>
            </a:r>
            <a:r>
              <a:rPr lang="en-US" sz="1600" dirty="0"/>
              <a:t> </a:t>
            </a:r>
            <a:r>
              <a:rPr lang="en-US" sz="1600" dirty="0" err="1"/>
              <a:t>i</a:t>
            </a:r>
            <a:r>
              <a:rPr lang="en-US" sz="1600" dirty="0"/>
              <a:t> </a:t>
            </a:r>
            <a:r>
              <a:rPr lang="en-US" sz="1600" dirty="0" err="1"/>
              <a:t>uže</a:t>
            </a:r>
            <a:r>
              <a:rPr lang="en-US" sz="1600" dirty="0"/>
              <a:t> </a:t>
            </a:r>
            <a:r>
              <a:rPr lang="en-US" sz="1600" dirty="0" err="1"/>
              <a:t>specijalizacije</a:t>
            </a:r>
            <a:r>
              <a:rPr lang="en-US" sz="1600" dirty="0"/>
              <a:t>. </a:t>
            </a:r>
          </a:p>
          <a:p>
            <a:r>
              <a:rPr lang="en-US" sz="1600" dirty="0" err="1" smtClean="0"/>
              <a:t>Specijalizacija</a:t>
            </a:r>
            <a:r>
              <a:rPr lang="en-US" sz="1600" dirty="0" smtClean="0"/>
              <a:t> je </a:t>
            </a:r>
            <a:r>
              <a:rPr lang="en-US" sz="1600" dirty="0" err="1"/>
              <a:t>oblik</a:t>
            </a:r>
            <a:r>
              <a:rPr lang="en-US" sz="1600" dirty="0"/>
              <a:t> </a:t>
            </a:r>
            <a:r>
              <a:rPr lang="en-US" sz="1600" dirty="0" err="1" smtClean="0"/>
              <a:t>organiz</a:t>
            </a:r>
            <a:r>
              <a:rPr lang="sr-Latn-RS" sz="1600" dirty="0" smtClean="0"/>
              <a:t>ov</a:t>
            </a:r>
            <a:r>
              <a:rPr lang="en-US" sz="1600" dirty="0" err="1" smtClean="0"/>
              <a:t>anog</a:t>
            </a:r>
            <a:r>
              <a:rPr lang="en-US" sz="1600" dirty="0" smtClean="0"/>
              <a:t> </a:t>
            </a:r>
            <a:r>
              <a:rPr lang="en-US" sz="1600" dirty="0" err="1" smtClean="0"/>
              <a:t>st</a:t>
            </a:r>
            <a:r>
              <a:rPr lang="sr-Latn-RS" sz="1600" dirty="0" smtClean="0"/>
              <a:t>i</a:t>
            </a:r>
            <a:r>
              <a:rPr lang="en-US" sz="1600" dirty="0" err="1" smtClean="0"/>
              <a:t>canja</a:t>
            </a:r>
            <a:r>
              <a:rPr lang="en-US" sz="1600" dirty="0" smtClean="0"/>
              <a:t> </a:t>
            </a:r>
            <a:r>
              <a:rPr lang="en-US" sz="1600" dirty="0" err="1"/>
              <a:t>teorijskih</a:t>
            </a:r>
            <a:r>
              <a:rPr lang="en-US" sz="1600" dirty="0"/>
              <a:t> </a:t>
            </a:r>
            <a:r>
              <a:rPr lang="en-US" sz="1600" dirty="0" err="1"/>
              <a:t>i</a:t>
            </a:r>
            <a:r>
              <a:rPr lang="en-US" sz="1600" dirty="0"/>
              <a:t> </a:t>
            </a:r>
            <a:r>
              <a:rPr lang="en-US" sz="1600" dirty="0" err="1"/>
              <a:t>praktičnih</a:t>
            </a:r>
            <a:r>
              <a:rPr lang="en-US" sz="1600" dirty="0"/>
              <a:t> </a:t>
            </a:r>
            <a:r>
              <a:rPr lang="en-US" sz="1600" dirty="0" err="1"/>
              <a:t>stručnih</a:t>
            </a:r>
            <a:r>
              <a:rPr lang="en-US" sz="1600" dirty="0"/>
              <a:t> </a:t>
            </a:r>
            <a:r>
              <a:rPr lang="en-US" sz="1600" dirty="0" err="1"/>
              <a:t>znanja</a:t>
            </a:r>
            <a:r>
              <a:rPr lang="en-US" sz="1600" dirty="0"/>
              <a:t> </a:t>
            </a:r>
            <a:r>
              <a:rPr lang="en-US" sz="1600" dirty="0" err="1"/>
              <a:t>i</a:t>
            </a:r>
            <a:r>
              <a:rPr lang="en-US" sz="1600" dirty="0"/>
              <a:t> </a:t>
            </a:r>
            <a:r>
              <a:rPr lang="en-US" sz="1600" dirty="0" err="1" smtClean="0"/>
              <a:t>spoznaja</a:t>
            </a:r>
            <a:r>
              <a:rPr lang="en-US" sz="1600" dirty="0" smtClean="0"/>
              <a:t> </a:t>
            </a:r>
            <a:r>
              <a:rPr lang="en-US" sz="1600" dirty="0" err="1"/>
              <a:t>prema</a:t>
            </a:r>
            <a:r>
              <a:rPr lang="en-US" sz="1600" dirty="0"/>
              <a:t> </a:t>
            </a:r>
            <a:r>
              <a:rPr lang="en-US" sz="1600" dirty="0" err="1"/>
              <a:t>propisanom</a:t>
            </a:r>
            <a:r>
              <a:rPr lang="en-US" sz="1600" dirty="0"/>
              <a:t> </a:t>
            </a:r>
            <a:r>
              <a:rPr lang="en-US" sz="1600" dirty="0" err="1"/>
              <a:t>programu</a:t>
            </a:r>
            <a:r>
              <a:rPr lang="en-US" sz="1600" dirty="0"/>
              <a:t>. </a:t>
            </a:r>
          </a:p>
          <a:p>
            <a:r>
              <a:rPr lang="en-US" sz="1600" dirty="0" smtClean="0"/>
              <a:t>Po </a:t>
            </a:r>
            <a:r>
              <a:rPr lang="en-US" sz="1600" dirty="0" err="1"/>
              <a:t>položenom</a:t>
            </a:r>
            <a:r>
              <a:rPr lang="en-US" sz="1600" dirty="0"/>
              <a:t> </a:t>
            </a:r>
            <a:r>
              <a:rPr lang="en-US" sz="1600" dirty="0" err="1"/>
              <a:t>specijalističkom</a:t>
            </a:r>
            <a:r>
              <a:rPr lang="en-US" sz="1600" dirty="0"/>
              <a:t> </a:t>
            </a:r>
            <a:r>
              <a:rPr lang="en-US" sz="1600" dirty="0" err="1"/>
              <a:t>ispitu</a:t>
            </a:r>
            <a:r>
              <a:rPr lang="en-US" sz="1600" dirty="0"/>
              <a:t> </a:t>
            </a:r>
            <a:r>
              <a:rPr lang="en-US" sz="1600" dirty="0" err="1" smtClean="0"/>
              <a:t>st</a:t>
            </a:r>
            <a:r>
              <a:rPr lang="sr-Latn-RS" sz="1600" dirty="0" smtClean="0"/>
              <a:t>i</a:t>
            </a:r>
            <a:r>
              <a:rPr lang="en-US" sz="1600" dirty="0" err="1" smtClean="0"/>
              <a:t>če</a:t>
            </a:r>
            <a:r>
              <a:rPr lang="en-US" sz="1600" dirty="0" smtClean="0"/>
              <a:t> </a:t>
            </a:r>
            <a:r>
              <a:rPr lang="en-US" sz="1600" dirty="0"/>
              <a:t>se </a:t>
            </a:r>
            <a:r>
              <a:rPr lang="en-US" sz="1600" dirty="0" err="1"/>
              <a:t>naziv</a:t>
            </a:r>
            <a:r>
              <a:rPr lang="en-US" sz="1600" dirty="0"/>
              <a:t> </a:t>
            </a:r>
            <a:r>
              <a:rPr lang="en-US" sz="1600" dirty="0" err="1" smtClean="0"/>
              <a:t>specijalist</a:t>
            </a:r>
            <a:r>
              <a:rPr lang="sr-Latn-RS" sz="1600" dirty="0" smtClean="0"/>
              <a:t>a</a:t>
            </a:r>
            <a:r>
              <a:rPr lang="en-US" sz="1600" dirty="0" smtClean="0"/>
              <a:t> </a:t>
            </a:r>
            <a:r>
              <a:rPr lang="en-US" sz="1600" dirty="0" err="1"/>
              <a:t>određene</a:t>
            </a:r>
            <a:r>
              <a:rPr lang="en-US" sz="1600" dirty="0"/>
              <a:t> </a:t>
            </a:r>
            <a:r>
              <a:rPr lang="en-US" sz="1600" dirty="0" err="1"/>
              <a:t>grane</a:t>
            </a:r>
            <a:r>
              <a:rPr lang="en-US" sz="1600" dirty="0"/>
              <a:t> </a:t>
            </a:r>
            <a:r>
              <a:rPr lang="en-US" sz="1600" dirty="0" err="1"/>
              <a:t>specijalnosti</a:t>
            </a:r>
            <a:r>
              <a:rPr lang="en-US" sz="1600" dirty="0"/>
              <a:t>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7251975"/>
      </p:ext>
    </p:extLst>
  </p:cSld>
  <p:clrMapOvr>
    <a:masterClrMapping/>
  </p:clrMapOvr>
  <p:transition spd="med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t"/>
            <a:r>
              <a:rPr lang="en-US" b="0" dirty="0" err="1"/>
              <a:t>specijalističke</a:t>
            </a:r>
            <a:r>
              <a:rPr lang="en-US" b="0" dirty="0"/>
              <a:t> (360+60=420 ESPB) </a:t>
            </a:r>
            <a:br>
              <a:rPr lang="en-US" b="0" dirty="0"/>
            </a:br>
            <a:r>
              <a:rPr lang="en-US" b="0" dirty="0"/>
              <a:t>- </a:t>
            </a:r>
            <a:r>
              <a:rPr lang="en-US" b="0" dirty="0" err="1"/>
              <a:t>specijalista</a:t>
            </a:r>
            <a:r>
              <a:rPr lang="en-US" b="0" dirty="0"/>
              <a:t> </a:t>
            </a:r>
            <a:r>
              <a:rPr lang="en-US" b="0" dirty="0" err="1"/>
              <a:t>doktor</a:t>
            </a:r>
            <a:r>
              <a:rPr lang="en-US" b="0" dirty="0"/>
              <a:t> medicine </a:t>
            </a:r>
            <a:br>
              <a:rPr lang="en-US" b="0" dirty="0"/>
            </a:br>
            <a:r>
              <a:rPr lang="en-US" b="0" dirty="0"/>
              <a:t>- Spec. </a:t>
            </a:r>
            <a:r>
              <a:rPr lang="en-US" b="0" dirty="0" err="1"/>
              <a:t>dr</a:t>
            </a:r>
            <a:r>
              <a:rPr lang="en-US" b="0" dirty="0"/>
              <a:t> med. </a:t>
            </a:r>
            <a:br>
              <a:rPr lang="en-US" b="0" dirty="0"/>
            </a:br>
            <a:endParaRPr lang="en-US" dirty="0"/>
          </a:p>
        </p:txBody>
      </p:sp>
      <p:grpSp>
        <p:nvGrpSpPr>
          <p:cNvPr id="3" name="Google Shape;85;p15"/>
          <p:cNvGrpSpPr/>
          <p:nvPr/>
        </p:nvGrpSpPr>
        <p:grpSpPr>
          <a:xfrm>
            <a:off x="86609" y="712644"/>
            <a:ext cx="1609003" cy="4091236"/>
            <a:chOff x="2870593" y="1032384"/>
            <a:chExt cx="1452300" cy="3692784"/>
          </a:xfrm>
        </p:grpSpPr>
        <p:sp>
          <p:nvSpPr>
            <p:cNvPr id="4" name="Google Shape;86;p15"/>
            <p:cNvSpPr/>
            <p:nvPr/>
          </p:nvSpPr>
          <p:spPr>
            <a:xfrm>
              <a:off x="2870593" y="4326768"/>
              <a:ext cx="1452300" cy="398400"/>
            </a:xfrm>
            <a:prstGeom prst="ellipse">
              <a:avLst/>
            </a:prstGeom>
            <a:solidFill>
              <a:srgbClr val="666666">
                <a:alpha val="1254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" name="Google Shape;87;p15"/>
            <p:cNvSpPr/>
            <p:nvPr/>
          </p:nvSpPr>
          <p:spPr>
            <a:xfrm>
              <a:off x="3041977" y="2338184"/>
              <a:ext cx="134203" cy="168042"/>
            </a:xfrm>
            <a:custGeom>
              <a:avLst/>
              <a:gdLst/>
              <a:ahLst/>
              <a:cxnLst/>
              <a:rect l="l" t="t" r="r" b="b"/>
              <a:pathLst>
                <a:path w="6052" h="7578" extrusionOk="0">
                  <a:moveTo>
                    <a:pt x="6052" y="1"/>
                  </a:moveTo>
                  <a:lnTo>
                    <a:pt x="0" y="339"/>
                  </a:lnTo>
                  <a:lnTo>
                    <a:pt x="72" y="7578"/>
                  </a:lnTo>
                  <a:lnTo>
                    <a:pt x="6052" y="1"/>
                  </a:lnTo>
                  <a:close/>
                </a:path>
              </a:pathLst>
            </a:custGeom>
            <a:solidFill>
              <a:srgbClr val="FFD1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" name="Google Shape;88;p15"/>
            <p:cNvSpPr/>
            <p:nvPr/>
          </p:nvSpPr>
          <p:spPr>
            <a:xfrm>
              <a:off x="3777418" y="2215352"/>
              <a:ext cx="225941" cy="293597"/>
            </a:xfrm>
            <a:custGeom>
              <a:avLst/>
              <a:gdLst/>
              <a:ahLst/>
              <a:cxnLst/>
              <a:rect l="l" t="t" r="r" b="b"/>
              <a:pathLst>
                <a:path w="10189" h="13240" extrusionOk="0">
                  <a:moveTo>
                    <a:pt x="328" y="1"/>
                  </a:moveTo>
                  <a:lnTo>
                    <a:pt x="308" y="31"/>
                  </a:lnTo>
                  <a:lnTo>
                    <a:pt x="287" y="103"/>
                  </a:lnTo>
                  <a:lnTo>
                    <a:pt x="246" y="369"/>
                  </a:lnTo>
                  <a:lnTo>
                    <a:pt x="195" y="769"/>
                  </a:lnTo>
                  <a:lnTo>
                    <a:pt x="144" y="1301"/>
                  </a:lnTo>
                  <a:lnTo>
                    <a:pt x="93" y="1946"/>
                  </a:lnTo>
                  <a:lnTo>
                    <a:pt x="52" y="2683"/>
                  </a:lnTo>
                  <a:lnTo>
                    <a:pt x="21" y="3482"/>
                  </a:lnTo>
                  <a:lnTo>
                    <a:pt x="0" y="4342"/>
                  </a:lnTo>
                  <a:lnTo>
                    <a:pt x="0" y="5243"/>
                  </a:lnTo>
                  <a:lnTo>
                    <a:pt x="21" y="6154"/>
                  </a:lnTo>
                  <a:lnTo>
                    <a:pt x="31" y="6615"/>
                  </a:lnTo>
                  <a:lnTo>
                    <a:pt x="52" y="7066"/>
                  </a:lnTo>
                  <a:lnTo>
                    <a:pt x="82" y="7526"/>
                  </a:lnTo>
                  <a:lnTo>
                    <a:pt x="123" y="7967"/>
                  </a:lnTo>
                  <a:lnTo>
                    <a:pt x="164" y="8407"/>
                  </a:lnTo>
                  <a:lnTo>
                    <a:pt x="215" y="8827"/>
                  </a:lnTo>
                  <a:lnTo>
                    <a:pt x="277" y="9236"/>
                  </a:lnTo>
                  <a:lnTo>
                    <a:pt x="338" y="9636"/>
                  </a:lnTo>
                  <a:lnTo>
                    <a:pt x="420" y="10014"/>
                  </a:lnTo>
                  <a:lnTo>
                    <a:pt x="502" y="10373"/>
                  </a:lnTo>
                  <a:lnTo>
                    <a:pt x="594" y="10711"/>
                  </a:lnTo>
                  <a:lnTo>
                    <a:pt x="707" y="11018"/>
                  </a:lnTo>
                  <a:lnTo>
                    <a:pt x="820" y="11304"/>
                  </a:lnTo>
                  <a:lnTo>
                    <a:pt x="953" y="11571"/>
                  </a:lnTo>
                  <a:lnTo>
                    <a:pt x="1106" y="11806"/>
                  </a:lnTo>
                  <a:lnTo>
                    <a:pt x="1270" y="12031"/>
                  </a:lnTo>
                  <a:lnTo>
                    <a:pt x="1444" y="12236"/>
                  </a:lnTo>
                  <a:lnTo>
                    <a:pt x="1639" y="12410"/>
                  </a:lnTo>
                  <a:lnTo>
                    <a:pt x="1843" y="12574"/>
                  </a:lnTo>
                  <a:lnTo>
                    <a:pt x="2058" y="12717"/>
                  </a:lnTo>
                  <a:lnTo>
                    <a:pt x="2274" y="12840"/>
                  </a:lnTo>
                  <a:lnTo>
                    <a:pt x="2509" y="12943"/>
                  </a:lnTo>
                  <a:lnTo>
                    <a:pt x="2755" y="13035"/>
                  </a:lnTo>
                  <a:lnTo>
                    <a:pt x="3011" y="13107"/>
                  </a:lnTo>
                  <a:lnTo>
                    <a:pt x="3267" y="13158"/>
                  </a:lnTo>
                  <a:lnTo>
                    <a:pt x="3533" y="13199"/>
                  </a:lnTo>
                  <a:lnTo>
                    <a:pt x="3809" y="13229"/>
                  </a:lnTo>
                  <a:lnTo>
                    <a:pt x="4086" y="13240"/>
                  </a:lnTo>
                  <a:lnTo>
                    <a:pt x="4373" y="13240"/>
                  </a:lnTo>
                  <a:lnTo>
                    <a:pt x="4659" y="13229"/>
                  </a:lnTo>
                  <a:lnTo>
                    <a:pt x="4946" y="13199"/>
                  </a:lnTo>
                  <a:lnTo>
                    <a:pt x="5243" y="13158"/>
                  </a:lnTo>
                  <a:lnTo>
                    <a:pt x="5540" y="13107"/>
                  </a:lnTo>
                  <a:lnTo>
                    <a:pt x="5837" y="13045"/>
                  </a:lnTo>
                  <a:lnTo>
                    <a:pt x="6134" y="12984"/>
                  </a:lnTo>
                  <a:lnTo>
                    <a:pt x="6431" y="12902"/>
                  </a:lnTo>
                  <a:lnTo>
                    <a:pt x="6727" y="12810"/>
                  </a:lnTo>
                  <a:lnTo>
                    <a:pt x="7024" y="12717"/>
                  </a:lnTo>
                  <a:lnTo>
                    <a:pt x="7321" y="12605"/>
                  </a:lnTo>
                  <a:lnTo>
                    <a:pt x="7608" y="12492"/>
                  </a:lnTo>
                  <a:lnTo>
                    <a:pt x="7895" y="12380"/>
                  </a:lnTo>
                  <a:lnTo>
                    <a:pt x="8181" y="12257"/>
                  </a:lnTo>
                  <a:lnTo>
                    <a:pt x="8458" y="12124"/>
                  </a:lnTo>
                  <a:lnTo>
                    <a:pt x="8734" y="11991"/>
                  </a:lnTo>
                  <a:lnTo>
                    <a:pt x="8857" y="11919"/>
                  </a:lnTo>
                  <a:lnTo>
                    <a:pt x="8980" y="11827"/>
                  </a:lnTo>
                  <a:lnTo>
                    <a:pt x="9103" y="11735"/>
                  </a:lnTo>
                  <a:lnTo>
                    <a:pt x="9205" y="11632"/>
                  </a:lnTo>
                  <a:lnTo>
                    <a:pt x="9308" y="11509"/>
                  </a:lnTo>
                  <a:lnTo>
                    <a:pt x="9410" y="11386"/>
                  </a:lnTo>
                  <a:lnTo>
                    <a:pt x="9492" y="11253"/>
                  </a:lnTo>
                  <a:lnTo>
                    <a:pt x="9584" y="11100"/>
                  </a:lnTo>
                  <a:lnTo>
                    <a:pt x="9656" y="10946"/>
                  </a:lnTo>
                  <a:lnTo>
                    <a:pt x="9727" y="10793"/>
                  </a:lnTo>
                  <a:lnTo>
                    <a:pt x="9789" y="10618"/>
                  </a:lnTo>
                  <a:lnTo>
                    <a:pt x="9850" y="10444"/>
                  </a:lnTo>
                  <a:lnTo>
                    <a:pt x="9902" y="10260"/>
                  </a:lnTo>
                  <a:lnTo>
                    <a:pt x="9953" y="10066"/>
                  </a:lnTo>
                  <a:lnTo>
                    <a:pt x="10035" y="9666"/>
                  </a:lnTo>
                  <a:lnTo>
                    <a:pt x="10096" y="9246"/>
                  </a:lnTo>
                  <a:lnTo>
                    <a:pt x="10147" y="8806"/>
                  </a:lnTo>
                  <a:lnTo>
                    <a:pt x="10168" y="8356"/>
                  </a:lnTo>
                  <a:lnTo>
                    <a:pt x="10188" y="7895"/>
                  </a:lnTo>
                  <a:lnTo>
                    <a:pt x="10188" y="7424"/>
                  </a:lnTo>
                  <a:lnTo>
                    <a:pt x="10168" y="6943"/>
                  </a:lnTo>
                  <a:lnTo>
                    <a:pt x="10147" y="6461"/>
                  </a:lnTo>
                  <a:lnTo>
                    <a:pt x="10117" y="5980"/>
                  </a:lnTo>
                  <a:lnTo>
                    <a:pt x="10076" y="5509"/>
                  </a:lnTo>
                  <a:lnTo>
                    <a:pt x="10024" y="5038"/>
                  </a:lnTo>
                  <a:lnTo>
                    <a:pt x="9973" y="4577"/>
                  </a:lnTo>
                  <a:lnTo>
                    <a:pt x="9912" y="4137"/>
                  </a:lnTo>
                  <a:lnTo>
                    <a:pt x="9789" y="3308"/>
                  </a:lnTo>
                  <a:lnTo>
                    <a:pt x="9656" y="2560"/>
                  </a:lnTo>
                  <a:lnTo>
                    <a:pt x="9543" y="1946"/>
                  </a:lnTo>
                  <a:lnTo>
                    <a:pt x="9441" y="1475"/>
                  </a:lnTo>
                  <a:lnTo>
                    <a:pt x="9349" y="1066"/>
                  </a:lnTo>
                  <a:lnTo>
                    <a:pt x="7966" y="891"/>
                  </a:lnTo>
                  <a:lnTo>
                    <a:pt x="4915" y="513"/>
                  </a:lnTo>
                  <a:lnTo>
                    <a:pt x="3267" y="308"/>
                  </a:lnTo>
                  <a:lnTo>
                    <a:pt x="1823" y="144"/>
                  </a:lnTo>
                  <a:lnTo>
                    <a:pt x="768" y="31"/>
                  </a:lnTo>
                  <a:lnTo>
                    <a:pt x="461" y="1"/>
                  </a:lnTo>
                  <a:close/>
                </a:path>
              </a:pathLst>
            </a:custGeom>
            <a:solidFill>
              <a:srgbClr val="FFD1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" name="Google Shape;89;p15"/>
            <p:cNvSpPr/>
            <p:nvPr/>
          </p:nvSpPr>
          <p:spPr>
            <a:xfrm>
              <a:off x="3200468" y="1032384"/>
              <a:ext cx="509293" cy="561072"/>
            </a:xfrm>
            <a:custGeom>
              <a:avLst/>
              <a:gdLst/>
              <a:ahLst/>
              <a:cxnLst/>
              <a:rect l="l" t="t" r="r" b="b"/>
              <a:pathLst>
                <a:path w="22967" h="25302" extrusionOk="0">
                  <a:moveTo>
                    <a:pt x="12748" y="1"/>
                  </a:moveTo>
                  <a:lnTo>
                    <a:pt x="12451" y="21"/>
                  </a:lnTo>
                  <a:lnTo>
                    <a:pt x="12164" y="52"/>
                  </a:lnTo>
                  <a:lnTo>
                    <a:pt x="11888" y="93"/>
                  </a:lnTo>
                  <a:lnTo>
                    <a:pt x="11621" y="144"/>
                  </a:lnTo>
                  <a:lnTo>
                    <a:pt x="11365" y="205"/>
                  </a:lnTo>
                  <a:lnTo>
                    <a:pt x="11130" y="277"/>
                  </a:lnTo>
                  <a:lnTo>
                    <a:pt x="10905" y="349"/>
                  </a:lnTo>
                  <a:lnTo>
                    <a:pt x="10700" y="420"/>
                  </a:lnTo>
                  <a:lnTo>
                    <a:pt x="10516" y="492"/>
                  </a:lnTo>
                  <a:lnTo>
                    <a:pt x="10198" y="646"/>
                  </a:lnTo>
                  <a:lnTo>
                    <a:pt x="9963" y="768"/>
                  </a:lnTo>
                  <a:lnTo>
                    <a:pt x="9819" y="850"/>
                  </a:lnTo>
                  <a:lnTo>
                    <a:pt x="9768" y="881"/>
                  </a:lnTo>
                  <a:lnTo>
                    <a:pt x="9359" y="830"/>
                  </a:lnTo>
                  <a:lnTo>
                    <a:pt x="8959" y="799"/>
                  </a:lnTo>
                  <a:lnTo>
                    <a:pt x="8580" y="789"/>
                  </a:lnTo>
                  <a:lnTo>
                    <a:pt x="8202" y="789"/>
                  </a:lnTo>
                  <a:lnTo>
                    <a:pt x="7843" y="809"/>
                  </a:lnTo>
                  <a:lnTo>
                    <a:pt x="7485" y="850"/>
                  </a:lnTo>
                  <a:lnTo>
                    <a:pt x="7147" y="902"/>
                  </a:lnTo>
                  <a:lnTo>
                    <a:pt x="6809" y="983"/>
                  </a:lnTo>
                  <a:lnTo>
                    <a:pt x="6492" y="1065"/>
                  </a:lnTo>
                  <a:lnTo>
                    <a:pt x="6185" y="1168"/>
                  </a:lnTo>
                  <a:lnTo>
                    <a:pt x="5877" y="1291"/>
                  </a:lnTo>
                  <a:lnTo>
                    <a:pt x="5591" y="1424"/>
                  </a:lnTo>
                  <a:lnTo>
                    <a:pt x="5314" y="1567"/>
                  </a:lnTo>
                  <a:lnTo>
                    <a:pt x="5038" y="1731"/>
                  </a:lnTo>
                  <a:lnTo>
                    <a:pt x="4782" y="1905"/>
                  </a:lnTo>
                  <a:lnTo>
                    <a:pt x="4526" y="2100"/>
                  </a:lnTo>
                  <a:lnTo>
                    <a:pt x="4280" y="2294"/>
                  </a:lnTo>
                  <a:lnTo>
                    <a:pt x="4045" y="2509"/>
                  </a:lnTo>
                  <a:lnTo>
                    <a:pt x="3819" y="2734"/>
                  </a:lnTo>
                  <a:lnTo>
                    <a:pt x="3604" y="2970"/>
                  </a:lnTo>
                  <a:lnTo>
                    <a:pt x="3389" y="3216"/>
                  </a:lnTo>
                  <a:lnTo>
                    <a:pt x="3195" y="3472"/>
                  </a:lnTo>
                  <a:lnTo>
                    <a:pt x="3000" y="3748"/>
                  </a:lnTo>
                  <a:lnTo>
                    <a:pt x="2816" y="4024"/>
                  </a:lnTo>
                  <a:lnTo>
                    <a:pt x="2642" y="4311"/>
                  </a:lnTo>
                  <a:lnTo>
                    <a:pt x="2468" y="4598"/>
                  </a:lnTo>
                  <a:lnTo>
                    <a:pt x="2304" y="4905"/>
                  </a:lnTo>
                  <a:lnTo>
                    <a:pt x="2150" y="5222"/>
                  </a:lnTo>
                  <a:lnTo>
                    <a:pt x="2007" y="5540"/>
                  </a:lnTo>
                  <a:lnTo>
                    <a:pt x="1864" y="5867"/>
                  </a:lnTo>
                  <a:lnTo>
                    <a:pt x="1731" y="6195"/>
                  </a:lnTo>
                  <a:lnTo>
                    <a:pt x="1608" y="6533"/>
                  </a:lnTo>
                  <a:lnTo>
                    <a:pt x="1485" y="6881"/>
                  </a:lnTo>
                  <a:lnTo>
                    <a:pt x="1372" y="7229"/>
                  </a:lnTo>
                  <a:lnTo>
                    <a:pt x="1260" y="7588"/>
                  </a:lnTo>
                  <a:lnTo>
                    <a:pt x="1157" y="7946"/>
                  </a:lnTo>
                  <a:lnTo>
                    <a:pt x="1055" y="8315"/>
                  </a:lnTo>
                  <a:lnTo>
                    <a:pt x="973" y="8683"/>
                  </a:lnTo>
                  <a:lnTo>
                    <a:pt x="799" y="9420"/>
                  </a:lnTo>
                  <a:lnTo>
                    <a:pt x="655" y="10178"/>
                  </a:lnTo>
                  <a:lnTo>
                    <a:pt x="522" y="10946"/>
                  </a:lnTo>
                  <a:lnTo>
                    <a:pt x="420" y="11714"/>
                  </a:lnTo>
                  <a:lnTo>
                    <a:pt x="328" y="12472"/>
                  </a:lnTo>
                  <a:lnTo>
                    <a:pt x="246" y="13240"/>
                  </a:lnTo>
                  <a:lnTo>
                    <a:pt x="184" y="13997"/>
                  </a:lnTo>
                  <a:lnTo>
                    <a:pt x="123" y="14734"/>
                  </a:lnTo>
                  <a:lnTo>
                    <a:pt x="82" y="15472"/>
                  </a:lnTo>
                  <a:lnTo>
                    <a:pt x="51" y="16188"/>
                  </a:lnTo>
                  <a:lnTo>
                    <a:pt x="31" y="16885"/>
                  </a:lnTo>
                  <a:lnTo>
                    <a:pt x="0" y="18195"/>
                  </a:lnTo>
                  <a:lnTo>
                    <a:pt x="0" y="18513"/>
                  </a:lnTo>
                  <a:lnTo>
                    <a:pt x="10" y="18810"/>
                  </a:lnTo>
                  <a:lnTo>
                    <a:pt x="31" y="19106"/>
                  </a:lnTo>
                  <a:lnTo>
                    <a:pt x="62" y="19393"/>
                  </a:lnTo>
                  <a:lnTo>
                    <a:pt x="103" y="19659"/>
                  </a:lnTo>
                  <a:lnTo>
                    <a:pt x="154" y="19926"/>
                  </a:lnTo>
                  <a:lnTo>
                    <a:pt x="215" y="20192"/>
                  </a:lnTo>
                  <a:lnTo>
                    <a:pt x="287" y="20438"/>
                  </a:lnTo>
                  <a:lnTo>
                    <a:pt x="359" y="20683"/>
                  </a:lnTo>
                  <a:lnTo>
                    <a:pt x="440" y="20919"/>
                  </a:lnTo>
                  <a:lnTo>
                    <a:pt x="533" y="21144"/>
                  </a:lnTo>
                  <a:lnTo>
                    <a:pt x="635" y="21359"/>
                  </a:lnTo>
                  <a:lnTo>
                    <a:pt x="748" y="21574"/>
                  </a:lnTo>
                  <a:lnTo>
                    <a:pt x="860" y="21769"/>
                  </a:lnTo>
                  <a:lnTo>
                    <a:pt x="983" y="21973"/>
                  </a:lnTo>
                  <a:lnTo>
                    <a:pt x="1116" y="22158"/>
                  </a:lnTo>
                  <a:lnTo>
                    <a:pt x="1249" y="22342"/>
                  </a:lnTo>
                  <a:lnTo>
                    <a:pt x="1403" y="22516"/>
                  </a:lnTo>
                  <a:lnTo>
                    <a:pt x="1546" y="22680"/>
                  </a:lnTo>
                  <a:lnTo>
                    <a:pt x="1710" y="22844"/>
                  </a:lnTo>
                  <a:lnTo>
                    <a:pt x="1874" y="22997"/>
                  </a:lnTo>
                  <a:lnTo>
                    <a:pt x="2038" y="23151"/>
                  </a:lnTo>
                  <a:lnTo>
                    <a:pt x="2212" y="23284"/>
                  </a:lnTo>
                  <a:lnTo>
                    <a:pt x="2396" y="23427"/>
                  </a:lnTo>
                  <a:lnTo>
                    <a:pt x="2580" y="23550"/>
                  </a:lnTo>
                  <a:lnTo>
                    <a:pt x="2775" y="23673"/>
                  </a:lnTo>
                  <a:lnTo>
                    <a:pt x="2969" y="23796"/>
                  </a:lnTo>
                  <a:lnTo>
                    <a:pt x="3164" y="23909"/>
                  </a:lnTo>
                  <a:lnTo>
                    <a:pt x="3369" y="24011"/>
                  </a:lnTo>
                  <a:lnTo>
                    <a:pt x="3574" y="24113"/>
                  </a:lnTo>
                  <a:lnTo>
                    <a:pt x="3789" y="24216"/>
                  </a:lnTo>
                  <a:lnTo>
                    <a:pt x="4004" y="24298"/>
                  </a:lnTo>
                  <a:lnTo>
                    <a:pt x="4444" y="24472"/>
                  </a:lnTo>
                  <a:lnTo>
                    <a:pt x="4905" y="24615"/>
                  </a:lnTo>
                  <a:lnTo>
                    <a:pt x="5365" y="24748"/>
                  </a:lnTo>
                  <a:lnTo>
                    <a:pt x="5836" y="24861"/>
                  </a:lnTo>
                  <a:lnTo>
                    <a:pt x="6318" y="24963"/>
                  </a:lnTo>
                  <a:lnTo>
                    <a:pt x="6809" y="25045"/>
                  </a:lnTo>
                  <a:lnTo>
                    <a:pt x="7301" y="25117"/>
                  </a:lnTo>
                  <a:lnTo>
                    <a:pt x="7792" y="25168"/>
                  </a:lnTo>
                  <a:lnTo>
                    <a:pt x="8284" y="25219"/>
                  </a:lnTo>
                  <a:lnTo>
                    <a:pt x="8765" y="25250"/>
                  </a:lnTo>
                  <a:lnTo>
                    <a:pt x="9256" y="25270"/>
                  </a:lnTo>
                  <a:lnTo>
                    <a:pt x="9737" y="25291"/>
                  </a:lnTo>
                  <a:lnTo>
                    <a:pt x="10208" y="25301"/>
                  </a:lnTo>
                  <a:lnTo>
                    <a:pt x="10679" y="25301"/>
                  </a:lnTo>
                  <a:lnTo>
                    <a:pt x="11580" y="25291"/>
                  </a:lnTo>
                  <a:lnTo>
                    <a:pt x="12010" y="25281"/>
                  </a:lnTo>
                  <a:lnTo>
                    <a:pt x="12461" y="25260"/>
                  </a:lnTo>
                  <a:lnTo>
                    <a:pt x="12901" y="25240"/>
                  </a:lnTo>
                  <a:lnTo>
                    <a:pt x="13342" y="25199"/>
                  </a:lnTo>
                  <a:lnTo>
                    <a:pt x="13792" y="25158"/>
                  </a:lnTo>
                  <a:lnTo>
                    <a:pt x="14232" y="25107"/>
                  </a:lnTo>
                  <a:lnTo>
                    <a:pt x="14683" y="25055"/>
                  </a:lnTo>
                  <a:lnTo>
                    <a:pt x="15123" y="24984"/>
                  </a:lnTo>
                  <a:lnTo>
                    <a:pt x="15563" y="24912"/>
                  </a:lnTo>
                  <a:lnTo>
                    <a:pt x="15993" y="24830"/>
                  </a:lnTo>
                  <a:lnTo>
                    <a:pt x="16424" y="24748"/>
                  </a:lnTo>
                  <a:lnTo>
                    <a:pt x="16843" y="24646"/>
                  </a:lnTo>
                  <a:lnTo>
                    <a:pt x="17263" y="24533"/>
                  </a:lnTo>
                  <a:lnTo>
                    <a:pt x="17662" y="24421"/>
                  </a:lnTo>
                  <a:lnTo>
                    <a:pt x="18062" y="24298"/>
                  </a:lnTo>
                  <a:lnTo>
                    <a:pt x="18451" y="24165"/>
                  </a:lnTo>
                  <a:lnTo>
                    <a:pt x="18830" y="24021"/>
                  </a:lnTo>
                  <a:lnTo>
                    <a:pt x="19198" y="23868"/>
                  </a:lnTo>
                  <a:lnTo>
                    <a:pt x="19557" y="23704"/>
                  </a:lnTo>
                  <a:lnTo>
                    <a:pt x="19905" y="23540"/>
                  </a:lnTo>
                  <a:lnTo>
                    <a:pt x="20232" y="23356"/>
                  </a:lnTo>
                  <a:lnTo>
                    <a:pt x="20540" y="23161"/>
                  </a:lnTo>
                  <a:lnTo>
                    <a:pt x="20837" y="22967"/>
                  </a:lnTo>
                  <a:lnTo>
                    <a:pt x="21123" y="22752"/>
                  </a:lnTo>
                  <a:lnTo>
                    <a:pt x="21389" y="22537"/>
                  </a:lnTo>
                  <a:lnTo>
                    <a:pt x="21635" y="22301"/>
                  </a:lnTo>
                  <a:lnTo>
                    <a:pt x="21860" y="22055"/>
                  </a:lnTo>
                  <a:lnTo>
                    <a:pt x="22065" y="21810"/>
                  </a:lnTo>
                  <a:lnTo>
                    <a:pt x="22249" y="21543"/>
                  </a:lnTo>
                  <a:lnTo>
                    <a:pt x="22331" y="21410"/>
                  </a:lnTo>
                  <a:lnTo>
                    <a:pt x="22413" y="21267"/>
                  </a:lnTo>
                  <a:lnTo>
                    <a:pt x="22485" y="21124"/>
                  </a:lnTo>
                  <a:lnTo>
                    <a:pt x="22546" y="20980"/>
                  </a:lnTo>
                  <a:lnTo>
                    <a:pt x="22608" y="20837"/>
                  </a:lnTo>
                  <a:lnTo>
                    <a:pt x="22669" y="20683"/>
                  </a:lnTo>
                  <a:lnTo>
                    <a:pt x="22710" y="20530"/>
                  </a:lnTo>
                  <a:lnTo>
                    <a:pt x="22761" y="20366"/>
                  </a:lnTo>
                  <a:lnTo>
                    <a:pt x="22802" y="20192"/>
                  </a:lnTo>
                  <a:lnTo>
                    <a:pt x="22833" y="20008"/>
                  </a:lnTo>
                  <a:lnTo>
                    <a:pt x="22895" y="19618"/>
                  </a:lnTo>
                  <a:lnTo>
                    <a:pt x="22936" y="19188"/>
                  </a:lnTo>
                  <a:lnTo>
                    <a:pt x="22956" y="18738"/>
                  </a:lnTo>
                  <a:lnTo>
                    <a:pt x="22966" y="18257"/>
                  </a:lnTo>
                  <a:lnTo>
                    <a:pt x="22956" y="17755"/>
                  </a:lnTo>
                  <a:lnTo>
                    <a:pt x="22925" y="17223"/>
                  </a:lnTo>
                  <a:lnTo>
                    <a:pt x="22884" y="16670"/>
                  </a:lnTo>
                  <a:lnTo>
                    <a:pt x="22823" y="16096"/>
                  </a:lnTo>
                  <a:lnTo>
                    <a:pt x="22751" y="15502"/>
                  </a:lnTo>
                  <a:lnTo>
                    <a:pt x="22659" y="14898"/>
                  </a:lnTo>
                  <a:lnTo>
                    <a:pt x="22557" y="14284"/>
                  </a:lnTo>
                  <a:lnTo>
                    <a:pt x="22434" y="13659"/>
                  </a:lnTo>
                  <a:lnTo>
                    <a:pt x="22301" y="13014"/>
                  </a:lnTo>
                  <a:lnTo>
                    <a:pt x="22147" y="12369"/>
                  </a:lnTo>
                  <a:lnTo>
                    <a:pt x="21983" y="11724"/>
                  </a:lnTo>
                  <a:lnTo>
                    <a:pt x="21799" y="11069"/>
                  </a:lnTo>
                  <a:lnTo>
                    <a:pt x="21615" y="10414"/>
                  </a:lnTo>
                  <a:lnTo>
                    <a:pt x="21400" y="9769"/>
                  </a:lnTo>
                  <a:lnTo>
                    <a:pt x="21185" y="9113"/>
                  </a:lnTo>
                  <a:lnTo>
                    <a:pt x="20949" y="8478"/>
                  </a:lnTo>
                  <a:lnTo>
                    <a:pt x="20703" y="7844"/>
                  </a:lnTo>
                  <a:lnTo>
                    <a:pt x="20447" y="7219"/>
                  </a:lnTo>
                  <a:lnTo>
                    <a:pt x="20181" y="6605"/>
                  </a:lnTo>
                  <a:lnTo>
                    <a:pt x="19895" y="6001"/>
                  </a:lnTo>
                  <a:lnTo>
                    <a:pt x="19608" y="5417"/>
                  </a:lnTo>
                  <a:lnTo>
                    <a:pt x="19301" y="4854"/>
                  </a:lnTo>
                  <a:lnTo>
                    <a:pt x="18983" y="4311"/>
                  </a:lnTo>
                  <a:lnTo>
                    <a:pt x="18656" y="3789"/>
                  </a:lnTo>
                  <a:lnTo>
                    <a:pt x="18318" y="3287"/>
                  </a:lnTo>
                  <a:lnTo>
                    <a:pt x="18144" y="3052"/>
                  </a:lnTo>
                  <a:lnTo>
                    <a:pt x="17970" y="2816"/>
                  </a:lnTo>
                  <a:lnTo>
                    <a:pt x="17785" y="2591"/>
                  </a:lnTo>
                  <a:lnTo>
                    <a:pt x="17611" y="2376"/>
                  </a:lnTo>
                  <a:lnTo>
                    <a:pt x="17427" y="2181"/>
                  </a:lnTo>
                  <a:lnTo>
                    <a:pt x="17253" y="1987"/>
                  </a:lnTo>
                  <a:lnTo>
                    <a:pt x="17069" y="1813"/>
                  </a:lnTo>
                  <a:lnTo>
                    <a:pt x="16894" y="1639"/>
                  </a:lnTo>
                  <a:lnTo>
                    <a:pt x="16710" y="1485"/>
                  </a:lnTo>
                  <a:lnTo>
                    <a:pt x="16526" y="1332"/>
                  </a:lnTo>
                  <a:lnTo>
                    <a:pt x="16352" y="1188"/>
                  </a:lnTo>
                  <a:lnTo>
                    <a:pt x="16168" y="1055"/>
                  </a:lnTo>
                  <a:lnTo>
                    <a:pt x="15983" y="932"/>
                  </a:lnTo>
                  <a:lnTo>
                    <a:pt x="15809" y="820"/>
                  </a:lnTo>
                  <a:lnTo>
                    <a:pt x="15625" y="717"/>
                  </a:lnTo>
                  <a:lnTo>
                    <a:pt x="15451" y="625"/>
                  </a:lnTo>
                  <a:lnTo>
                    <a:pt x="15266" y="533"/>
                  </a:lnTo>
                  <a:lnTo>
                    <a:pt x="15092" y="451"/>
                  </a:lnTo>
                  <a:lnTo>
                    <a:pt x="14918" y="379"/>
                  </a:lnTo>
                  <a:lnTo>
                    <a:pt x="14744" y="318"/>
                  </a:lnTo>
                  <a:lnTo>
                    <a:pt x="14560" y="257"/>
                  </a:lnTo>
                  <a:lnTo>
                    <a:pt x="14396" y="205"/>
                  </a:lnTo>
                  <a:lnTo>
                    <a:pt x="14048" y="123"/>
                  </a:lnTo>
                  <a:lnTo>
                    <a:pt x="13710" y="62"/>
                  </a:lnTo>
                  <a:lnTo>
                    <a:pt x="13383" y="21"/>
                  </a:lnTo>
                  <a:lnTo>
                    <a:pt x="1306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90;p15"/>
            <p:cNvSpPr/>
            <p:nvPr/>
          </p:nvSpPr>
          <p:spPr>
            <a:xfrm>
              <a:off x="3265843" y="1341870"/>
              <a:ext cx="73821" cy="82890"/>
            </a:xfrm>
            <a:custGeom>
              <a:avLst/>
              <a:gdLst/>
              <a:ahLst/>
              <a:cxnLst/>
              <a:rect l="l" t="t" r="r" b="b"/>
              <a:pathLst>
                <a:path w="3329" h="3738" extrusionOk="0">
                  <a:moveTo>
                    <a:pt x="1680" y="0"/>
                  </a:moveTo>
                  <a:lnTo>
                    <a:pt x="1496" y="31"/>
                  </a:lnTo>
                  <a:lnTo>
                    <a:pt x="1322" y="82"/>
                  </a:lnTo>
                  <a:lnTo>
                    <a:pt x="1148" y="144"/>
                  </a:lnTo>
                  <a:lnTo>
                    <a:pt x="984" y="226"/>
                  </a:lnTo>
                  <a:lnTo>
                    <a:pt x="830" y="318"/>
                  </a:lnTo>
                  <a:lnTo>
                    <a:pt x="687" y="420"/>
                  </a:lnTo>
                  <a:lnTo>
                    <a:pt x="554" y="543"/>
                  </a:lnTo>
                  <a:lnTo>
                    <a:pt x="431" y="676"/>
                  </a:lnTo>
                  <a:lnTo>
                    <a:pt x="318" y="819"/>
                  </a:lnTo>
                  <a:lnTo>
                    <a:pt x="226" y="973"/>
                  </a:lnTo>
                  <a:lnTo>
                    <a:pt x="155" y="1137"/>
                  </a:lnTo>
                  <a:lnTo>
                    <a:pt x="83" y="1311"/>
                  </a:lnTo>
                  <a:lnTo>
                    <a:pt x="42" y="1485"/>
                  </a:lnTo>
                  <a:lnTo>
                    <a:pt x="11" y="1679"/>
                  </a:lnTo>
                  <a:lnTo>
                    <a:pt x="1" y="1864"/>
                  </a:lnTo>
                  <a:lnTo>
                    <a:pt x="11" y="2058"/>
                  </a:lnTo>
                  <a:lnTo>
                    <a:pt x="42" y="2243"/>
                  </a:lnTo>
                  <a:lnTo>
                    <a:pt x="83" y="2427"/>
                  </a:lnTo>
                  <a:lnTo>
                    <a:pt x="155" y="2601"/>
                  </a:lnTo>
                  <a:lnTo>
                    <a:pt x="226" y="2765"/>
                  </a:lnTo>
                  <a:lnTo>
                    <a:pt x="318" y="2918"/>
                  </a:lnTo>
                  <a:lnTo>
                    <a:pt x="431" y="3062"/>
                  </a:lnTo>
                  <a:lnTo>
                    <a:pt x="554" y="3195"/>
                  </a:lnTo>
                  <a:lnTo>
                    <a:pt x="687" y="3307"/>
                  </a:lnTo>
                  <a:lnTo>
                    <a:pt x="830" y="3420"/>
                  </a:lnTo>
                  <a:lnTo>
                    <a:pt x="984" y="3512"/>
                  </a:lnTo>
                  <a:lnTo>
                    <a:pt x="1148" y="3594"/>
                  </a:lnTo>
                  <a:lnTo>
                    <a:pt x="1322" y="3656"/>
                  </a:lnTo>
                  <a:lnTo>
                    <a:pt x="1496" y="3697"/>
                  </a:lnTo>
                  <a:lnTo>
                    <a:pt x="1680" y="3727"/>
                  </a:lnTo>
                  <a:lnTo>
                    <a:pt x="1875" y="3738"/>
                  </a:lnTo>
                  <a:lnTo>
                    <a:pt x="3329" y="3738"/>
                  </a:lnTo>
                  <a:lnTo>
                    <a:pt x="3329" y="0"/>
                  </a:lnTo>
                  <a:close/>
                </a:path>
              </a:pathLst>
            </a:custGeom>
            <a:solidFill>
              <a:srgbClr val="FFD1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91;p15"/>
            <p:cNvSpPr/>
            <p:nvPr/>
          </p:nvSpPr>
          <p:spPr>
            <a:xfrm>
              <a:off x="3559895" y="1341870"/>
              <a:ext cx="73577" cy="82890"/>
            </a:xfrm>
            <a:custGeom>
              <a:avLst/>
              <a:gdLst/>
              <a:ahLst/>
              <a:cxnLst/>
              <a:rect l="l" t="t" r="r" b="b"/>
              <a:pathLst>
                <a:path w="3318" h="3738" extrusionOk="0">
                  <a:moveTo>
                    <a:pt x="0" y="0"/>
                  </a:moveTo>
                  <a:lnTo>
                    <a:pt x="0" y="3738"/>
                  </a:lnTo>
                  <a:lnTo>
                    <a:pt x="1444" y="3738"/>
                  </a:lnTo>
                  <a:lnTo>
                    <a:pt x="1639" y="3727"/>
                  </a:lnTo>
                  <a:lnTo>
                    <a:pt x="1823" y="3697"/>
                  </a:lnTo>
                  <a:lnTo>
                    <a:pt x="2007" y="3656"/>
                  </a:lnTo>
                  <a:lnTo>
                    <a:pt x="2181" y="3594"/>
                  </a:lnTo>
                  <a:lnTo>
                    <a:pt x="2335" y="3512"/>
                  </a:lnTo>
                  <a:lnTo>
                    <a:pt x="2499" y="3420"/>
                  </a:lnTo>
                  <a:lnTo>
                    <a:pt x="2642" y="3307"/>
                  </a:lnTo>
                  <a:lnTo>
                    <a:pt x="2775" y="3195"/>
                  </a:lnTo>
                  <a:lnTo>
                    <a:pt x="2888" y="3062"/>
                  </a:lnTo>
                  <a:lnTo>
                    <a:pt x="3001" y="2918"/>
                  </a:lnTo>
                  <a:lnTo>
                    <a:pt x="3093" y="2765"/>
                  </a:lnTo>
                  <a:lnTo>
                    <a:pt x="3175" y="2601"/>
                  </a:lnTo>
                  <a:lnTo>
                    <a:pt x="3236" y="2427"/>
                  </a:lnTo>
                  <a:lnTo>
                    <a:pt x="3277" y="2243"/>
                  </a:lnTo>
                  <a:lnTo>
                    <a:pt x="3308" y="2058"/>
                  </a:lnTo>
                  <a:lnTo>
                    <a:pt x="3318" y="1864"/>
                  </a:lnTo>
                  <a:lnTo>
                    <a:pt x="3308" y="1679"/>
                  </a:lnTo>
                  <a:lnTo>
                    <a:pt x="3277" y="1485"/>
                  </a:lnTo>
                  <a:lnTo>
                    <a:pt x="3236" y="1311"/>
                  </a:lnTo>
                  <a:lnTo>
                    <a:pt x="3175" y="1137"/>
                  </a:lnTo>
                  <a:lnTo>
                    <a:pt x="3093" y="973"/>
                  </a:lnTo>
                  <a:lnTo>
                    <a:pt x="3001" y="819"/>
                  </a:lnTo>
                  <a:lnTo>
                    <a:pt x="2888" y="676"/>
                  </a:lnTo>
                  <a:lnTo>
                    <a:pt x="2775" y="543"/>
                  </a:lnTo>
                  <a:lnTo>
                    <a:pt x="2642" y="420"/>
                  </a:lnTo>
                  <a:lnTo>
                    <a:pt x="2499" y="318"/>
                  </a:lnTo>
                  <a:lnTo>
                    <a:pt x="2335" y="226"/>
                  </a:lnTo>
                  <a:lnTo>
                    <a:pt x="2181" y="144"/>
                  </a:lnTo>
                  <a:lnTo>
                    <a:pt x="2007" y="82"/>
                  </a:lnTo>
                  <a:lnTo>
                    <a:pt x="1823" y="31"/>
                  </a:lnTo>
                  <a:lnTo>
                    <a:pt x="1639" y="0"/>
                  </a:lnTo>
                  <a:close/>
                </a:path>
              </a:pathLst>
            </a:custGeom>
            <a:solidFill>
              <a:srgbClr val="FFD1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92;p15"/>
            <p:cNvSpPr/>
            <p:nvPr/>
          </p:nvSpPr>
          <p:spPr>
            <a:xfrm>
              <a:off x="3148688" y="2904022"/>
              <a:ext cx="727495" cy="1515351"/>
            </a:xfrm>
            <a:custGeom>
              <a:avLst/>
              <a:gdLst/>
              <a:ahLst/>
              <a:cxnLst/>
              <a:rect l="l" t="t" r="r" b="b"/>
              <a:pathLst>
                <a:path w="32807" h="68336" extrusionOk="0">
                  <a:moveTo>
                    <a:pt x="32806" y="0"/>
                  </a:moveTo>
                  <a:lnTo>
                    <a:pt x="1" y="1086"/>
                  </a:lnTo>
                  <a:lnTo>
                    <a:pt x="5796" y="68335"/>
                  </a:lnTo>
                  <a:lnTo>
                    <a:pt x="13905" y="68335"/>
                  </a:lnTo>
                  <a:lnTo>
                    <a:pt x="17468" y="6328"/>
                  </a:lnTo>
                  <a:lnTo>
                    <a:pt x="23397" y="68335"/>
                  </a:lnTo>
                  <a:lnTo>
                    <a:pt x="31383" y="68335"/>
                  </a:lnTo>
                  <a:lnTo>
                    <a:pt x="3280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93;p15"/>
            <p:cNvSpPr/>
            <p:nvPr/>
          </p:nvSpPr>
          <p:spPr>
            <a:xfrm>
              <a:off x="3148688" y="2904022"/>
              <a:ext cx="727495" cy="157819"/>
            </a:xfrm>
            <a:custGeom>
              <a:avLst/>
              <a:gdLst/>
              <a:ahLst/>
              <a:cxnLst/>
              <a:rect l="l" t="t" r="r" b="b"/>
              <a:pathLst>
                <a:path w="32807" h="7117" extrusionOk="0">
                  <a:moveTo>
                    <a:pt x="32806" y="0"/>
                  </a:moveTo>
                  <a:lnTo>
                    <a:pt x="1" y="1086"/>
                  </a:lnTo>
                  <a:lnTo>
                    <a:pt x="523" y="7117"/>
                  </a:lnTo>
                  <a:lnTo>
                    <a:pt x="1926" y="6943"/>
                  </a:lnTo>
                  <a:lnTo>
                    <a:pt x="3339" y="6748"/>
                  </a:lnTo>
                  <a:lnTo>
                    <a:pt x="4752" y="6533"/>
                  </a:lnTo>
                  <a:lnTo>
                    <a:pt x="6175" y="6308"/>
                  </a:lnTo>
                  <a:lnTo>
                    <a:pt x="7608" y="6062"/>
                  </a:lnTo>
                  <a:lnTo>
                    <a:pt x="9021" y="5806"/>
                  </a:lnTo>
                  <a:lnTo>
                    <a:pt x="10444" y="5540"/>
                  </a:lnTo>
                  <a:lnTo>
                    <a:pt x="11847" y="5253"/>
                  </a:lnTo>
                  <a:lnTo>
                    <a:pt x="13229" y="4977"/>
                  </a:lnTo>
                  <a:lnTo>
                    <a:pt x="14601" y="4680"/>
                  </a:lnTo>
                  <a:lnTo>
                    <a:pt x="15953" y="4383"/>
                  </a:lnTo>
                  <a:lnTo>
                    <a:pt x="17274" y="4086"/>
                  </a:lnTo>
                  <a:lnTo>
                    <a:pt x="18574" y="3789"/>
                  </a:lnTo>
                  <a:lnTo>
                    <a:pt x="19834" y="3492"/>
                  </a:lnTo>
                  <a:lnTo>
                    <a:pt x="21062" y="3185"/>
                  </a:lnTo>
                  <a:lnTo>
                    <a:pt x="22250" y="2898"/>
                  </a:lnTo>
                  <a:lnTo>
                    <a:pt x="24482" y="2325"/>
                  </a:lnTo>
                  <a:lnTo>
                    <a:pt x="26520" y="1782"/>
                  </a:lnTo>
                  <a:lnTo>
                    <a:pt x="28322" y="1301"/>
                  </a:lnTo>
                  <a:lnTo>
                    <a:pt x="29858" y="861"/>
                  </a:lnTo>
                  <a:lnTo>
                    <a:pt x="31107" y="512"/>
                  </a:lnTo>
                  <a:lnTo>
                    <a:pt x="32028" y="236"/>
                  </a:lnTo>
                  <a:lnTo>
                    <a:pt x="32806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94;p15"/>
            <p:cNvSpPr/>
            <p:nvPr/>
          </p:nvSpPr>
          <p:spPr>
            <a:xfrm>
              <a:off x="3733598" y="1707881"/>
              <a:ext cx="269759" cy="564243"/>
            </a:xfrm>
            <a:custGeom>
              <a:avLst/>
              <a:gdLst/>
              <a:ahLst/>
              <a:cxnLst/>
              <a:rect l="l" t="t" r="r" b="b"/>
              <a:pathLst>
                <a:path w="12165" h="25445" extrusionOk="0">
                  <a:moveTo>
                    <a:pt x="0" y="1"/>
                  </a:moveTo>
                  <a:lnTo>
                    <a:pt x="2744" y="25444"/>
                  </a:lnTo>
                  <a:lnTo>
                    <a:pt x="12164" y="24820"/>
                  </a:lnTo>
                  <a:lnTo>
                    <a:pt x="11488" y="22895"/>
                  </a:lnTo>
                  <a:lnTo>
                    <a:pt x="9881" y="18308"/>
                  </a:lnTo>
                  <a:lnTo>
                    <a:pt x="8908" y="15574"/>
                  </a:lnTo>
                  <a:lnTo>
                    <a:pt x="7925" y="12840"/>
                  </a:lnTo>
                  <a:lnTo>
                    <a:pt x="7004" y="10332"/>
                  </a:lnTo>
                  <a:lnTo>
                    <a:pt x="6594" y="9226"/>
                  </a:lnTo>
                  <a:lnTo>
                    <a:pt x="6226" y="8263"/>
                  </a:lnTo>
                  <a:lnTo>
                    <a:pt x="6052" y="7823"/>
                  </a:lnTo>
                  <a:lnTo>
                    <a:pt x="5857" y="7393"/>
                  </a:lnTo>
                  <a:lnTo>
                    <a:pt x="5652" y="6963"/>
                  </a:lnTo>
                  <a:lnTo>
                    <a:pt x="5437" y="6553"/>
                  </a:lnTo>
                  <a:lnTo>
                    <a:pt x="5212" y="6144"/>
                  </a:lnTo>
                  <a:lnTo>
                    <a:pt x="4976" y="5745"/>
                  </a:lnTo>
                  <a:lnTo>
                    <a:pt x="4731" y="5356"/>
                  </a:lnTo>
                  <a:lnTo>
                    <a:pt x="4485" y="4977"/>
                  </a:lnTo>
                  <a:lnTo>
                    <a:pt x="4229" y="4608"/>
                  </a:lnTo>
                  <a:lnTo>
                    <a:pt x="3973" y="4250"/>
                  </a:lnTo>
                  <a:lnTo>
                    <a:pt x="3717" y="3902"/>
                  </a:lnTo>
                  <a:lnTo>
                    <a:pt x="3451" y="3574"/>
                  </a:lnTo>
                  <a:lnTo>
                    <a:pt x="3195" y="3246"/>
                  </a:lnTo>
                  <a:lnTo>
                    <a:pt x="2939" y="2939"/>
                  </a:lnTo>
                  <a:lnTo>
                    <a:pt x="2427" y="2355"/>
                  </a:lnTo>
                  <a:lnTo>
                    <a:pt x="1946" y="1833"/>
                  </a:lnTo>
                  <a:lnTo>
                    <a:pt x="1495" y="1362"/>
                  </a:lnTo>
                  <a:lnTo>
                    <a:pt x="1075" y="963"/>
                  </a:lnTo>
                  <a:lnTo>
                    <a:pt x="717" y="625"/>
                  </a:lnTo>
                  <a:lnTo>
                    <a:pt x="420" y="359"/>
                  </a:lnTo>
                  <a:lnTo>
                    <a:pt x="195" y="16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95;p15"/>
            <p:cNvSpPr/>
            <p:nvPr/>
          </p:nvSpPr>
          <p:spPr>
            <a:xfrm>
              <a:off x="3010643" y="1808249"/>
              <a:ext cx="253638" cy="610544"/>
            </a:xfrm>
            <a:custGeom>
              <a:avLst/>
              <a:gdLst/>
              <a:ahLst/>
              <a:cxnLst/>
              <a:rect l="l" t="t" r="r" b="b"/>
              <a:pathLst>
                <a:path w="11438" h="27533" extrusionOk="0">
                  <a:moveTo>
                    <a:pt x="4475" y="0"/>
                  </a:moveTo>
                  <a:lnTo>
                    <a:pt x="4383" y="144"/>
                  </a:lnTo>
                  <a:lnTo>
                    <a:pt x="4127" y="543"/>
                  </a:lnTo>
                  <a:lnTo>
                    <a:pt x="3953" y="830"/>
                  </a:lnTo>
                  <a:lnTo>
                    <a:pt x="3758" y="1167"/>
                  </a:lnTo>
                  <a:lnTo>
                    <a:pt x="3553" y="1546"/>
                  </a:lnTo>
                  <a:lnTo>
                    <a:pt x="3328" y="1976"/>
                  </a:lnTo>
                  <a:lnTo>
                    <a:pt x="3093" y="2437"/>
                  </a:lnTo>
                  <a:lnTo>
                    <a:pt x="2857" y="2929"/>
                  </a:lnTo>
                  <a:lnTo>
                    <a:pt x="2632" y="3451"/>
                  </a:lnTo>
                  <a:lnTo>
                    <a:pt x="2407" y="3993"/>
                  </a:lnTo>
                  <a:lnTo>
                    <a:pt x="2202" y="4557"/>
                  </a:lnTo>
                  <a:lnTo>
                    <a:pt x="2110" y="4843"/>
                  </a:lnTo>
                  <a:lnTo>
                    <a:pt x="2017" y="5130"/>
                  </a:lnTo>
                  <a:lnTo>
                    <a:pt x="1936" y="5427"/>
                  </a:lnTo>
                  <a:lnTo>
                    <a:pt x="1864" y="5724"/>
                  </a:lnTo>
                  <a:lnTo>
                    <a:pt x="1792" y="6010"/>
                  </a:lnTo>
                  <a:lnTo>
                    <a:pt x="1741" y="6307"/>
                  </a:lnTo>
                  <a:lnTo>
                    <a:pt x="1680" y="6645"/>
                  </a:lnTo>
                  <a:lnTo>
                    <a:pt x="1618" y="7065"/>
                  </a:lnTo>
                  <a:lnTo>
                    <a:pt x="1495" y="8130"/>
                  </a:lnTo>
                  <a:lnTo>
                    <a:pt x="1362" y="9441"/>
                  </a:lnTo>
                  <a:lnTo>
                    <a:pt x="1219" y="10956"/>
                  </a:lnTo>
                  <a:lnTo>
                    <a:pt x="1075" y="12635"/>
                  </a:lnTo>
                  <a:lnTo>
                    <a:pt x="932" y="14417"/>
                  </a:lnTo>
                  <a:lnTo>
                    <a:pt x="656" y="18103"/>
                  </a:lnTo>
                  <a:lnTo>
                    <a:pt x="400" y="21656"/>
                  </a:lnTo>
                  <a:lnTo>
                    <a:pt x="195" y="24666"/>
                  </a:lnTo>
                  <a:lnTo>
                    <a:pt x="0" y="27533"/>
                  </a:lnTo>
                  <a:lnTo>
                    <a:pt x="0" y="27533"/>
                  </a:lnTo>
                  <a:lnTo>
                    <a:pt x="11437" y="26437"/>
                  </a:lnTo>
                  <a:lnTo>
                    <a:pt x="447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96;p15"/>
            <p:cNvSpPr/>
            <p:nvPr/>
          </p:nvSpPr>
          <p:spPr>
            <a:xfrm>
              <a:off x="3109858" y="1606383"/>
              <a:ext cx="797657" cy="1342120"/>
            </a:xfrm>
            <a:custGeom>
              <a:avLst/>
              <a:gdLst/>
              <a:ahLst/>
              <a:cxnLst/>
              <a:rect l="l" t="t" r="r" b="b"/>
              <a:pathLst>
                <a:path w="35971" h="60524" extrusionOk="0">
                  <a:moveTo>
                    <a:pt x="15277" y="1"/>
                  </a:moveTo>
                  <a:lnTo>
                    <a:pt x="14960" y="21"/>
                  </a:lnTo>
                  <a:lnTo>
                    <a:pt x="14632" y="42"/>
                  </a:lnTo>
                  <a:lnTo>
                    <a:pt x="14294" y="72"/>
                  </a:lnTo>
                  <a:lnTo>
                    <a:pt x="13936" y="113"/>
                  </a:lnTo>
                  <a:lnTo>
                    <a:pt x="13567" y="175"/>
                  </a:lnTo>
                  <a:lnTo>
                    <a:pt x="13189" y="236"/>
                  </a:lnTo>
                  <a:lnTo>
                    <a:pt x="12800" y="308"/>
                  </a:lnTo>
                  <a:lnTo>
                    <a:pt x="12390" y="400"/>
                  </a:lnTo>
                  <a:lnTo>
                    <a:pt x="12175" y="451"/>
                  </a:lnTo>
                  <a:lnTo>
                    <a:pt x="11960" y="513"/>
                  </a:lnTo>
                  <a:lnTo>
                    <a:pt x="11745" y="584"/>
                  </a:lnTo>
                  <a:lnTo>
                    <a:pt x="11520" y="656"/>
                  </a:lnTo>
                  <a:lnTo>
                    <a:pt x="11294" y="748"/>
                  </a:lnTo>
                  <a:lnTo>
                    <a:pt x="11059" y="840"/>
                  </a:lnTo>
                  <a:lnTo>
                    <a:pt x="10578" y="1055"/>
                  </a:lnTo>
                  <a:lnTo>
                    <a:pt x="10096" y="1301"/>
                  </a:lnTo>
                  <a:lnTo>
                    <a:pt x="9595" y="1567"/>
                  </a:lnTo>
                  <a:lnTo>
                    <a:pt x="9093" y="1864"/>
                  </a:lnTo>
                  <a:lnTo>
                    <a:pt x="8581" y="2182"/>
                  </a:lnTo>
                  <a:lnTo>
                    <a:pt x="8069" y="2509"/>
                  </a:lnTo>
                  <a:lnTo>
                    <a:pt x="7547" y="2857"/>
                  </a:lnTo>
                  <a:lnTo>
                    <a:pt x="7035" y="3216"/>
                  </a:lnTo>
                  <a:lnTo>
                    <a:pt x="6523" y="3595"/>
                  </a:lnTo>
                  <a:lnTo>
                    <a:pt x="6011" y="3973"/>
                  </a:lnTo>
                  <a:lnTo>
                    <a:pt x="5509" y="4352"/>
                  </a:lnTo>
                  <a:lnTo>
                    <a:pt x="5018" y="4741"/>
                  </a:lnTo>
                  <a:lnTo>
                    <a:pt x="4537" y="5130"/>
                  </a:lnTo>
                  <a:lnTo>
                    <a:pt x="3605" y="5888"/>
                  </a:lnTo>
                  <a:lnTo>
                    <a:pt x="2755" y="6615"/>
                  </a:lnTo>
                  <a:lnTo>
                    <a:pt x="1977" y="7291"/>
                  </a:lnTo>
                  <a:lnTo>
                    <a:pt x="1311" y="7885"/>
                  </a:lnTo>
                  <a:lnTo>
                    <a:pt x="769" y="8386"/>
                  </a:lnTo>
                  <a:lnTo>
                    <a:pt x="349" y="8776"/>
                  </a:lnTo>
                  <a:lnTo>
                    <a:pt x="1" y="9103"/>
                  </a:lnTo>
                  <a:lnTo>
                    <a:pt x="216" y="10352"/>
                  </a:lnTo>
                  <a:lnTo>
                    <a:pt x="462" y="11786"/>
                  </a:lnTo>
                  <a:lnTo>
                    <a:pt x="769" y="13680"/>
                  </a:lnTo>
                  <a:lnTo>
                    <a:pt x="1127" y="15943"/>
                  </a:lnTo>
                  <a:lnTo>
                    <a:pt x="1506" y="18503"/>
                  </a:lnTo>
                  <a:lnTo>
                    <a:pt x="1905" y="21277"/>
                  </a:lnTo>
                  <a:lnTo>
                    <a:pt x="2110" y="22731"/>
                  </a:lnTo>
                  <a:lnTo>
                    <a:pt x="2305" y="24216"/>
                  </a:lnTo>
                  <a:lnTo>
                    <a:pt x="2489" y="25711"/>
                  </a:lnTo>
                  <a:lnTo>
                    <a:pt x="2673" y="27216"/>
                  </a:lnTo>
                  <a:lnTo>
                    <a:pt x="2847" y="28731"/>
                  </a:lnTo>
                  <a:lnTo>
                    <a:pt x="3001" y="30226"/>
                  </a:lnTo>
                  <a:lnTo>
                    <a:pt x="3144" y="31701"/>
                  </a:lnTo>
                  <a:lnTo>
                    <a:pt x="3277" y="33155"/>
                  </a:lnTo>
                  <a:lnTo>
                    <a:pt x="3380" y="34568"/>
                  </a:lnTo>
                  <a:lnTo>
                    <a:pt x="3472" y="35940"/>
                  </a:lnTo>
                  <a:lnTo>
                    <a:pt x="3533" y="37250"/>
                  </a:lnTo>
                  <a:lnTo>
                    <a:pt x="3554" y="37885"/>
                  </a:lnTo>
                  <a:lnTo>
                    <a:pt x="3564" y="38499"/>
                  </a:lnTo>
                  <a:lnTo>
                    <a:pt x="3574" y="39093"/>
                  </a:lnTo>
                  <a:lnTo>
                    <a:pt x="3574" y="39667"/>
                  </a:lnTo>
                  <a:lnTo>
                    <a:pt x="3564" y="40219"/>
                  </a:lnTo>
                  <a:lnTo>
                    <a:pt x="3554" y="40752"/>
                  </a:lnTo>
                  <a:lnTo>
                    <a:pt x="3523" y="41264"/>
                  </a:lnTo>
                  <a:lnTo>
                    <a:pt x="3492" y="41755"/>
                  </a:lnTo>
                  <a:lnTo>
                    <a:pt x="3451" y="42206"/>
                  </a:lnTo>
                  <a:lnTo>
                    <a:pt x="3410" y="42646"/>
                  </a:lnTo>
                  <a:lnTo>
                    <a:pt x="3349" y="43045"/>
                  </a:lnTo>
                  <a:lnTo>
                    <a:pt x="3277" y="43424"/>
                  </a:lnTo>
                  <a:lnTo>
                    <a:pt x="3206" y="43772"/>
                  </a:lnTo>
                  <a:lnTo>
                    <a:pt x="3113" y="44080"/>
                  </a:lnTo>
                  <a:lnTo>
                    <a:pt x="2929" y="44684"/>
                  </a:lnTo>
                  <a:lnTo>
                    <a:pt x="2755" y="45298"/>
                  </a:lnTo>
                  <a:lnTo>
                    <a:pt x="2591" y="45923"/>
                  </a:lnTo>
                  <a:lnTo>
                    <a:pt x="2427" y="46568"/>
                  </a:lnTo>
                  <a:lnTo>
                    <a:pt x="2274" y="47202"/>
                  </a:lnTo>
                  <a:lnTo>
                    <a:pt x="2131" y="47858"/>
                  </a:lnTo>
                  <a:lnTo>
                    <a:pt x="1997" y="48503"/>
                  </a:lnTo>
                  <a:lnTo>
                    <a:pt x="1864" y="49158"/>
                  </a:lnTo>
                  <a:lnTo>
                    <a:pt x="1741" y="49813"/>
                  </a:lnTo>
                  <a:lnTo>
                    <a:pt x="1629" y="50458"/>
                  </a:lnTo>
                  <a:lnTo>
                    <a:pt x="1414" y="51728"/>
                  </a:lnTo>
                  <a:lnTo>
                    <a:pt x="1219" y="52967"/>
                  </a:lnTo>
                  <a:lnTo>
                    <a:pt x="1055" y="54134"/>
                  </a:lnTo>
                  <a:lnTo>
                    <a:pt x="922" y="55240"/>
                  </a:lnTo>
                  <a:lnTo>
                    <a:pt x="799" y="56254"/>
                  </a:lnTo>
                  <a:lnTo>
                    <a:pt x="707" y="57155"/>
                  </a:lnTo>
                  <a:lnTo>
                    <a:pt x="625" y="57933"/>
                  </a:lnTo>
                  <a:lnTo>
                    <a:pt x="533" y="59039"/>
                  </a:lnTo>
                  <a:lnTo>
                    <a:pt x="503" y="59438"/>
                  </a:lnTo>
                  <a:lnTo>
                    <a:pt x="871" y="59489"/>
                  </a:lnTo>
                  <a:lnTo>
                    <a:pt x="1936" y="59622"/>
                  </a:lnTo>
                  <a:lnTo>
                    <a:pt x="2694" y="59714"/>
                  </a:lnTo>
                  <a:lnTo>
                    <a:pt x="3595" y="59807"/>
                  </a:lnTo>
                  <a:lnTo>
                    <a:pt x="4608" y="59909"/>
                  </a:lnTo>
                  <a:lnTo>
                    <a:pt x="5745" y="60022"/>
                  </a:lnTo>
                  <a:lnTo>
                    <a:pt x="6974" y="60124"/>
                  </a:lnTo>
                  <a:lnTo>
                    <a:pt x="8294" y="60226"/>
                  </a:lnTo>
                  <a:lnTo>
                    <a:pt x="9697" y="60319"/>
                  </a:lnTo>
                  <a:lnTo>
                    <a:pt x="11161" y="60390"/>
                  </a:lnTo>
                  <a:lnTo>
                    <a:pt x="12677" y="60462"/>
                  </a:lnTo>
                  <a:lnTo>
                    <a:pt x="14233" y="60503"/>
                  </a:lnTo>
                  <a:lnTo>
                    <a:pt x="15021" y="60513"/>
                  </a:lnTo>
                  <a:lnTo>
                    <a:pt x="15820" y="60523"/>
                  </a:lnTo>
                  <a:lnTo>
                    <a:pt x="16619" y="60513"/>
                  </a:lnTo>
                  <a:lnTo>
                    <a:pt x="17428" y="60513"/>
                  </a:lnTo>
                  <a:lnTo>
                    <a:pt x="18236" y="60493"/>
                  </a:lnTo>
                  <a:lnTo>
                    <a:pt x="19045" y="60472"/>
                  </a:lnTo>
                  <a:lnTo>
                    <a:pt x="19864" y="60431"/>
                  </a:lnTo>
                  <a:lnTo>
                    <a:pt x="20684" y="60390"/>
                  </a:lnTo>
                  <a:lnTo>
                    <a:pt x="21513" y="60339"/>
                  </a:lnTo>
                  <a:lnTo>
                    <a:pt x="22322" y="60278"/>
                  </a:lnTo>
                  <a:lnTo>
                    <a:pt x="23141" y="60216"/>
                  </a:lnTo>
                  <a:lnTo>
                    <a:pt x="23950" y="60144"/>
                  </a:lnTo>
                  <a:lnTo>
                    <a:pt x="25537" y="59991"/>
                  </a:lnTo>
                  <a:lnTo>
                    <a:pt x="27073" y="59827"/>
                  </a:lnTo>
                  <a:lnTo>
                    <a:pt x="28537" y="59653"/>
                  </a:lnTo>
                  <a:lnTo>
                    <a:pt x="29919" y="59469"/>
                  </a:lnTo>
                  <a:lnTo>
                    <a:pt x="31199" y="59284"/>
                  </a:lnTo>
                  <a:lnTo>
                    <a:pt x="32366" y="59121"/>
                  </a:lnTo>
                  <a:lnTo>
                    <a:pt x="33400" y="58957"/>
                  </a:lnTo>
                  <a:lnTo>
                    <a:pt x="34281" y="58813"/>
                  </a:lnTo>
                  <a:lnTo>
                    <a:pt x="35530" y="58598"/>
                  </a:lnTo>
                  <a:lnTo>
                    <a:pt x="35970" y="58516"/>
                  </a:lnTo>
                  <a:lnTo>
                    <a:pt x="35571" y="56428"/>
                  </a:lnTo>
                  <a:lnTo>
                    <a:pt x="35141" y="54216"/>
                  </a:lnTo>
                  <a:lnTo>
                    <a:pt x="34619" y="51585"/>
                  </a:lnTo>
                  <a:lnTo>
                    <a:pt x="34056" y="48800"/>
                  </a:lnTo>
                  <a:lnTo>
                    <a:pt x="33503" y="46127"/>
                  </a:lnTo>
                  <a:lnTo>
                    <a:pt x="33247" y="44919"/>
                  </a:lnTo>
                  <a:lnTo>
                    <a:pt x="33001" y="43844"/>
                  </a:lnTo>
                  <a:lnTo>
                    <a:pt x="32796" y="42933"/>
                  </a:lnTo>
                  <a:lnTo>
                    <a:pt x="32612" y="42216"/>
                  </a:lnTo>
                  <a:lnTo>
                    <a:pt x="32530" y="41878"/>
                  </a:lnTo>
                  <a:lnTo>
                    <a:pt x="32458" y="41469"/>
                  </a:lnTo>
                  <a:lnTo>
                    <a:pt x="32387" y="40987"/>
                  </a:lnTo>
                  <a:lnTo>
                    <a:pt x="32325" y="40455"/>
                  </a:lnTo>
                  <a:lnTo>
                    <a:pt x="32264" y="39861"/>
                  </a:lnTo>
                  <a:lnTo>
                    <a:pt x="32202" y="39226"/>
                  </a:lnTo>
                  <a:lnTo>
                    <a:pt x="32151" y="38540"/>
                  </a:lnTo>
                  <a:lnTo>
                    <a:pt x="32100" y="37813"/>
                  </a:lnTo>
                  <a:lnTo>
                    <a:pt x="32018" y="36247"/>
                  </a:lnTo>
                  <a:lnTo>
                    <a:pt x="31946" y="34578"/>
                  </a:lnTo>
                  <a:lnTo>
                    <a:pt x="31885" y="32837"/>
                  </a:lnTo>
                  <a:lnTo>
                    <a:pt x="31834" y="31056"/>
                  </a:lnTo>
                  <a:lnTo>
                    <a:pt x="31793" y="29284"/>
                  </a:lnTo>
                  <a:lnTo>
                    <a:pt x="31752" y="27564"/>
                  </a:lnTo>
                  <a:lnTo>
                    <a:pt x="31701" y="24380"/>
                  </a:lnTo>
                  <a:lnTo>
                    <a:pt x="31660" y="21820"/>
                  </a:lnTo>
                  <a:lnTo>
                    <a:pt x="31639" y="20868"/>
                  </a:lnTo>
                  <a:lnTo>
                    <a:pt x="31619" y="20182"/>
                  </a:lnTo>
                  <a:lnTo>
                    <a:pt x="31578" y="19557"/>
                  </a:lnTo>
                  <a:lnTo>
                    <a:pt x="31506" y="18779"/>
                  </a:lnTo>
                  <a:lnTo>
                    <a:pt x="31414" y="17857"/>
                  </a:lnTo>
                  <a:lnTo>
                    <a:pt x="31301" y="16823"/>
                  </a:lnTo>
                  <a:lnTo>
                    <a:pt x="31148" y="15707"/>
                  </a:lnTo>
                  <a:lnTo>
                    <a:pt x="30984" y="14530"/>
                  </a:lnTo>
                  <a:lnTo>
                    <a:pt x="30789" y="13301"/>
                  </a:lnTo>
                  <a:lnTo>
                    <a:pt x="30574" y="12072"/>
                  </a:lnTo>
                  <a:lnTo>
                    <a:pt x="30452" y="11458"/>
                  </a:lnTo>
                  <a:lnTo>
                    <a:pt x="30339" y="10844"/>
                  </a:lnTo>
                  <a:lnTo>
                    <a:pt x="30206" y="10250"/>
                  </a:lnTo>
                  <a:lnTo>
                    <a:pt x="30073" y="9656"/>
                  </a:lnTo>
                  <a:lnTo>
                    <a:pt x="29940" y="9083"/>
                  </a:lnTo>
                  <a:lnTo>
                    <a:pt x="29796" y="8520"/>
                  </a:lnTo>
                  <a:lnTo>
                    <a:pt x="29653" y="7987"/>
                  </a:lnTo>
                  <a:lnTo>
                    <a:pt x="29499" y="7475"/>
                  </a:lnTo>
                  <a:lnTo>
                    <a:pt x="29346" y="6984"/>
                  </a:lnTo>
                  <a:lnTo>
                    <a:pt x="29182" y="6533"/>
                  </a:lnTo>
                  <a:lnTo>
                    <a:pt x="29018" y="6103"/>
                  </a:lnTo>
                  <a:lnTo>
                    <a:pt x="28844" y="5714"/>
                  </a:lnTo>
                  <a:lnTo>
                    <a:pt x="28670" y="5366"/>
                  </a:lnTo>
                  <a:lnTo>
                    <a:pt x="28588" y="5202"/>
                  </a:lnTo>
                  <a:lnTo>
                    <a:pt x="28496" y="5059"/>
                  </a:lnTo>
                  <a:lnTo>
                    <a:pt x="28404" y="4915"/>
                  </a:lnTo>
                  <a:lnTo>
                    <a:pt x="28312" y="4793"/>
                  </a:lnTo>
                  <a:lnTo>
                    <a:pt x="28219" y="4680"/>
                  </a:lnTo>
                  <a:lnTo>
                    <a:pt x="28127" y="4578"/>
                  </a:lnTo>
                  <a:lnTo>
                    <a:pt x="27933" y="4383"/>
                  </a:lnTo>
                  <a:lnTo>
                    <a:pt x="27697" y="4199"/>
                  </a:lnTo>
                  <a:lnTo>
                    <a:pt x="27441" y="4004"/>
                  </a:lnTo>
                  <a:lnTo>
                    <a:pt x="27165" y="3820"/>
                  </a:lnTo>
                  <a:lnTo>
                    <a:pt x="26858" y="3636"/>
                  </a:lnTo>
                  <a:lnTo>
                    <a:pt x="26540" y="3451"/>
                  </a:lnTo>
                  <a:lnTo>
                    <a:pt x="26202" y="3267"/>
                  </a:lnTo>
                  <a:lnTo>
                    <a:pt x="25854" y="3093"/>
                  </a:lnTo>
                  <a:lnTo>
                    <a:pt x="25486" y="2919"/>
                  </a:lnTo>
                  <a:lnTo>
                    <a:pt x="25107" y="2745"/>
                  </a:lnTo>
                  <a:lnTo>
                    <a:pt x="24728" y="2581"/>
                  </a:lnTo>
                  <a:lnTo>
                    <a:pt x="24339" y="2417"/>
                  </a:lnTo>
                  <a:lnTo>
                    <a:pt x="23561" y="2100"/>
                  </a:lnTo>
                  <a:lnTo>
                    <a:pt x="22783" y="1813"/>
                  </a:lnTo>
                  <a:lnTo>
                    <a:pt x="22025" y="1547"/>
                  </a:lnTo>
                  <a:lnTo>
                    <a:pt x="21308" y="1311"/>
                  </a:lnTo>
                  <a:lnTo>
                    <a:pt x="20653" y="1096"/>
                  </a:lnTo>
                  <a:lnTo>
                    <a:pt x="20079" y="922"/>
                  </a:lnTo>
                  <a:lnTo>
                    <a:pt x="19230" y="666"/>
                  </a:lnTo>
                  <a:lnTo>
                    <a:pt x="18922" y="584"/>
                  </a:lnTo>
                  <a:lnTo>
                    <a:pt x="18820" y="533"/>
                  </a:lnTo>
                  <a:lnTo>
                    <a:pt x="18697" y="482"/>
                  </a:lnTo>
                  <a:lnTo>
                    <a:pt x="18523" y="410"/>
                  </a:lnTo>
                  <a:lnTo>
                    <a:pt x="18298" y="339"/>
                  </a:lnTo>
                  <a:lnTo>
                    <a:pt x="18021" y="257"/>
                  </a:lnTo>
                  <a:lnTo>
                    <a:pt x="17694" y="185"/>
                  </a:lnTo>
                  <a:lnTo>
                    <a:pt x="17315" y="113"/>
                  </a:lnTo>
                  <a:lnTo>
                    <a:pt x="16885" y="62"/>
                  </a:lnTo>
                  <a:lnTo>
                    <a:pt x="16404" y="21"/>
                  </a:lnTo>
                  <a:lnTo>
                    <a:pt x="16137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97;p15"/>
            <p:cNvSpPr/>
            <p:nvPr/>
          </p:nvSpPr>
          <p:spPr>
            <a:xfrm>
              <a:off x="3777418" y="1929728"/>
              <a:ext cx="39538" cy="405292"/>
            </a:xfrm>
            <a:custGeom>
              <a:avLst/>
              <a:gdLst/>
              <a:ahLst/>
              <a:cxnLst/>
              <a:rect l="l" t="t" r="r" b="b"/>
              <a:pathLst>
                <a:path w="1783" h="18277" extrusionOk="0">
                  <a:moveTo>
                    <a:pt x="891" y="0"/>
                  </a:moveTo>
                  <a:lnTo>
                    <a:pt x="0" y="16925"/>
                  </a:lnTo>
                  <a:lnTo>
                    <a:pt x="1782" y="18277"/>
                  </a:lnTo>
                  <a:lnTo>
                    <a:pt x="1669" y="13946"/>
                  </a:lnTo>
                  <a:lnTo>
                    <a:pt x="891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98;p15"/>
            <p:cNvSpPr/>
            <p:nvPr/>
          </p:nvSpPr>
          <p:spPr>
            <a:xfrm>
              <a:off x="3122808" y="1848875"/>
              <a:ext cx="121497" cy="441637"/>
            </a:xfrm>
            <a:custGeom>
              <a:avLst/>
              <a:gdLst/>
              <a:ahLst/>
              <a:cxnLst/>
              <a:rect l="l" t="t" r="r" b="b"/>
              <a:pathLst>
                <a:path w="5479" h="19916" extrusionOk="0">
                  <a:moveTo>
                    <a:pt x="0" y="1"/>
                  </a:moveTo>
                  <a:lnTo>
                    <a:pt x="3297" y="7342"/>
                  </a:lnTo>
                  <a:lnTo>
                    <a:pt x="3390" y="7557"/>
                  </a:lnTo>
                  <a:lnTo>
                    <a:pt x="3471" y="7762"/>
                  </a:lnTo>
                  <a:lnTo>
                    <a:pt x="3553" y="7977"/>
                  </a:lnTo>
                  <a:lnTo>
                    <a:pt x="3625" y="8192"/>
                  </a:lnTo>
                  <a:lnTo>
                    <a:pt x="3686" y="8417"/>
                  </a:lnTo>
                  <a:lnTo>
                    <a:pt x="3748" y="8632"/>
                  </a:lnTo>
                  <a:lnTo>
                    <a:pt x="3799" y="8858"/>
                  </a:lnTo>
                  <a:lnTo>
                    <a:pt x="3840" y="9083"/>
                  </a:lnTo>
                  <a:lnTo>
                    <a:pt x="3881" y="9308"/>
                  </a:lnTo>
                  <a:lnTo>
                    <a:pt x="3912" y="9533"/>
                  </a:lnTo>
                  <a:lnTo>
                    <a:pt x="3932" y="9759"/>
                  </a:lnTo>
                  <a:lnTo>
                    <a:pt x="3953" y="9984"/>
                  </a:lnTo>
                  <a:lnTo>
                    <a:pt x="3963" y="10219"/>
                  </a:lnTo>
                  <a:lnTo>
                    <a:pt x="3963" y="10445"/>
                  </a:lnTo>
                  <a:lnTo>
                    <a:pt x="3963" y="10670"/>
                  </a:lnTo>
                  <a:lnTo>
                    <a:pt x="3953" y="10905"/>
                  </a:lnTo>
                  <a:lnTo>
                    <a:pt x="3390" y="19916"/>
                  </a:lnTo>
                  <a:lnTo>
                    <a:pt x="5478" y="18830"/>
                  </a:lnTo>
                  <a:lnTo>
                    <a:pt x="5478" y="12605"/>
                  </a:lnTo>
                  <a:lnTo>
                    <a:pt x="5468" y="12083"/>
                  </a:lnTo>
                  <a:lnTo>
                    <a:pt x="5437" y="11571"/>
                  </a:lnTo>
                  <a:lnTo>
                    <a:pt x="5386" y="11049"/>
                  </a:lnTo>
                  <a:lnTo>
                    <a:pt x="5325" y="10537"/>
                  </a:lnTo>
                  <a:lnTo>
                    <a:pt x="5243" y="10025"/>
                  </a:lnTo>
                  <a:lnTo>
                    <a:pt x="5140" y="9523"/>
                  </a:lnTo>
                  <a:lnTo>
                    <a:pt x="5018" y="9021"/>
                  </a:lnTo>
                  <a:lnTo>
                    <a:pt x="4874" y="8520"/>
                  </a:lnTo>
                  <a:lnTo>
                    <a:pt x="4721" y="8039"/>
                  </a:lnTo>
                  <a:lnTo>
                    <a:pt x="4547" y="7547"/>
                  </a:lnTo>
                  <a:lnTo>
                    <a:pt x="4352" y="7066"/>
                  </a:lnTo>
                  <a:lnTo>
                    <a:pt x="4147" y="6595"/>
                  </a:lnTo>
                  <a:lnTo>
                    <a:pt x="3922" y="6134"/>
                  </a:lnTo>
                  <a:lnTo>
                    <a:pt x="3676" y="5673"/>
                  </a:lnTo>
                  <a:lnTo>
                    <a:pt x="3420" y="5223"/>
                  </a:lnTo>
                  <a:lnTo>
                    <a:pt x="3144" y="478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99;p15"/>
            <p:cNvSpPr/>
            <p:nvPr/>
          </p:nvSpPr>
          <p:spPr>
            <a:xfrm>
              <a:off x="3312634" y="1606383"/>
              <a:ext cx="287011" cy="183476"/>
            </a:xfrm>
            <a:custGeom>
              <a:avLst/>
              <a:gdLst/>
              <a:ahLst/>
              <a:cxnLst/>
              <a:rect l="l" t="t" r="r" b="b"/>
              <a:pathLst>
                <a:path w="12943" h="8274" extrusionOk="0">
                  <a:moveTo>
                    <a:pt x="6133" y="1"/>
                  </a:moveTo>
                  <a:lnTo>
                    <a:pt x="5816" y="21"/>
                  </a:lnTo>
                  <a:lnTo>
                    <a:pt x="5488" y="42"/>
                  </a:lnTo>
                  <a:lnTo>
                    <a:pt x="5150" y="72"/>
                  </a:lnTo>
                  <a:lnTo>
                    <a:pt x="4792" y="113"/>
                  </a:lnTo>
                  <a:lnTo>
                    <a:pt x="4423" y="175"/>
                  </a:lnTo>
                  <a:lnTo>
                    <a:pt x="4045" y="236"/>
                  </a:lnTo>
                  <a:lnTo>
                    <a:pt x="3656" y="308"/>
                  </a:lnTo>
                  <a:lnTo>
                    <a:pt x="3246" y="400"/>
                  </a:lnTo>
                  <a:lnTo>
                    <a:pt x="2877" y="492"/>
                  </a:lnTo>
                  <a:lnTo>
                    <a:pt x="2499" y="615"/>
                  </a:lnTo>
                  <a:lnTo>
                    <a:pt x="2099" y="769"/>
                  </a:lnTo>
                  <a:lnTo>
                    <a:pt x="1700" y="932"/>
                  </a:lnTo>
                  <a:lnTo>
                    <a:pt x="1280" y="1137"/>
                  </a:lnTo>
                  <a:lnTo>
                    <a:pt x="860" y="1352"/>
                  </a:lnTo>
                  <a:lnTo>
                    <a:pt x="430" y="1588"/>
                  </a:lnTo>
                  <a:lnTo>
                    <a:pt x="0" y="1833"/>
                  </a:lnTo>
                  <a:lnTo>
                    <a:pt x="72" y="2110"/>
                  </a:lnTo>
                  <a:lnTo>
                    <a:pt x="185" y="2417"/>
                  </a:lnTo>
                  <a:lnTo>
                    <a:pt x="328" y="2827"/>
                  </a:lnTo>
                  <a:lnTo>
                    <a:pt x="533" y="3308"/>
                  </a:lnTo>
                  <a:lnTo>
                    <a:pt x="645" y="3564"/>
                  </a:lnTo>
                  <a:lnTo>
                    <a:pt x="778" y="3840"/>
                  </a:lnTo>
                  <a:lnTo>
                    <a:pt x="922" y="4127"/>
                  </a:lnTo>
                  <a:lnTo>
                    <a:pt x="1075" y="4414"/>
                  </a:lnTo>
                  <a:lnTo>
                    <a:pt x="1249" y="4711"/>
                  </a:lnTo>
                  <a:lnTo>
                    <a:pt x="1434" y="5008"/>
                  </a:lnTo>
                  <a:lnTo>
                    <a:pt x="1628" y="5304"/>
                  </a:lnTo>
                  <a:lnTo>
                    <a:pt x="1843" y="5601"/>
                  </a:lnTo>
                  <a:lnTo>
                    <a:pt x="2068" y="5898"/>
                  </a:lnTo>
                  <a:lnTo>
                    <a:pt x="2314" y="6185"/>
                  </a:lnTo>
                  <a:lnTo>
                    <a:pt x="2570" y="6461"/>
                  </a:lnTo>
                  <a:lnTo>
                    <a:pt x="2847" y="6728"/>
                  </a:lnTo>
                  <a:lnTo>
                    <a:pt x="3133" y="6984"/>
                  </a:lnTo>
                  <a:lnTo>
                    <a:pt x="3441" y="7219"/>
                  </a:lnTo>
                  <a:lnTo>
                    <a:pt x="3604" y="7332"/>
                  </a:lnTo>
                  <a:lnTo>
                    <a:pt x="3758" y="7434"/>
                  </a:lnTo>
                  <a:lnTo>
                    <a:pt x="3932" y="7537"/>
                  </a:lnTo>
                  <a:lnTo>
                    <a:pt x="4106" y="7639"/>
                  </a:lnTo>
                  <a:lnTo>
                    <a:pt x="4280" y="7731"/>
                  </a:lnTo>
                  <a:lnTo>
                    <a:pt x="4454" y="7813"/>
                  </a:lnTo>
                  <a:lnTo>
                    <a:pt x="4649" y="7895"/>
                  </a:lnTo>
                  <a:lnTo>
                    <a:pt x="4833" y="7967"/>
                  </a:lnTo>
                  <a:lnTo>
                    <a:pt x="5028" y="8028"/>
                  </a:lnTo>
                  <a:lnTo>
                    <a:pt x="5222" y="8089"/>
                  </a:lnTo>
                  <a:lnTo>
                    <a:pt x="5427" y="8141"/>
                  </a:lnTo>
                  <a:lnTo>
                    <a:pt x="5632" y="8182"/>
                  </a:lnTo>
                  <a:lnTo>
                    <a:pt x="5847" y="8223"/>
                  </a:lnTo>
                  <a:lnTo>
                    <a:pt x="6062" y="8243"/>
                  </a:lnTo>
                  <a:lnTo>
                    <a:pt x="6287" y="8264"/>
                  </a:lnTo>
                  <a:lnTo>
                    <a:pt x="6512" y="8274"/>
                  </a:lnTo>
                  <a:lnTo>
                    <a:pt x="6871" y="8274"/>
                  </a:lnTo>
                  <a:lnTo>
                    <a:pt x="7045" y="8264"/>
                  </a:lnTo>
                  <a:lnTo>
                    <a:pt x="7219" y="8243"/>
                  </a:lnTo>
                  <a:lnTo>
                    <a:pt x="7383" y="8212"/>
                  </a:lnTo>
                  <a:lnTo>
                    <a:pt x="7546" y="8182"/>
                  </a:lnTo>
                  <a:lnTo>
                    <a:pt x="7710" y="8141"/>
                  </a:lnTo>
                  <a:lnTo>
                    <a:pt x="7874" y="8100"/>
                  </a:lnTo>
                  <a:lnTo>
                    <a:pt x="8038" y="8049"/>
                  </a:lnTo>
                  <a:lnTo>
                    <a:pt x="8191" y="7997"/>
                  </a:lnTo>
                  <a:lnTo>
                    <a:pt x="8488" y="7864"/>
                  </a:lnTo>
                  <a:lnTo>
                    <a:pt x="8785" y="7721"/>
                  </a:lnTo>
                  <a:lnTo>
                    <a:pt x="9062" y="7547"/>
                  </a:lnTo>
                  <a:lnTo>
                    <a:pt x="9338" y="7363"/>
                  </a:lnTo>
                  <a:lnTo>
                    <a:pt x="9594" y="7158"/>
                  </a:lnTo>
                  <a:lnTo>
                    <a:pt x="9850" y="6943"/>
                  </a:lnTo>
                  <a:lnTo>
                    <a:pt x="10086" y="6717"/>
                  </a:lnTo>
                  <a:lnTo>
                    <a:pt x="10321" y="6472"/>
                  </a:lnTo>
                  <a:lnTo>
                    <a:pt x="10536" y="6226"/>
                  </a:lnTo>
                  <a:lnTo>
                    <a:pt x="10751" y="5970"/>
                  </a:lnTo>
                  <a:lnTo>
                    <a:pt x="10946" y="5694"/>
                  </a:lnTo>
                  <a:lnTo>
                    <a:pt x="11140" y="5427"/>
                  </a:lnTo>
                  <a:lnTo>
                    <a:pt x="11325" y="5141"/>
                  </a:lnTo>
                  <a:lnTo>
                    <a:pt x="11499" y="4864"/>
                  </a:lnTo>
                  <a:lnTo>
                    <a:pt x="11662" y="4578"/>
                  </a:lnTo>
                  <a:lnTo>
                    <a:pt x="11816" y="4301"/>
                  </a:lnTo>
                  <a:lnTo>
                    <a:pt x="11959" y="4014"/>
                  </a:lnTo>
                  <a:lnTo>
                    <a:pt x="12092" y="3738"/>
                  </a:lnTo>
                  <a:lnTo>
                    <a:pt x="12226" y="3461"/>
                  </a:lnTo>
                  <a:lnTo>
                    <a:pt x="12451" y="2929"/>
                  </a:lnTo>
                  <a:lnTo>
                    <a:pt x="12645" y="2427"/>
                  </a:lnTo>
                  <a:lnTo>
                    <a:pt x="12809" y="1967"/>
                  </a:lnTo>
                  <a:lnTo>
                    <a:pt x="12942" y="1567"/>
                  </a:lnTo>
                  <a:lnTo>
                    <a:pt x="12307" y="1352"/>
                  </a:lnTo>
                  <a:lnTo>
                    <a:pt x="11714" y="1158"/>
                  </a:lnTo>
                  <a:lnTo>
                    <a:pt x="10700" y="851"/>
                  </a:lnTo>
                  <a:lnTo>
                    <a:pt x="10024" y="646"/>
                  </a:lnTo>
                  <a:lnTo>
                    <a:pt x="9778" y="584"/>
                  </a:lnTo>
                  <a:lnTo>
                    <a:pt x="9676" y="533"/>
                  </a:lnTo>
                  <a:lnTo>
                    <a:pt x="9553" y="482"/>
                  </a:lnTo>
                  <a:lnTo>
                    <a:pt x="9379" y="410"/>
                  </a:lnTo>
                  <a:lnTo>
                    <a:pt x="9154" y="339"/>
                  </a:lnTo>
                  <a:lnTo>
                    <a:pt x="8877" y="257"/>
                  </a:lnTo>
                  <a:lnTo>
                    <a:pt x="8550" y="185"/>
                  </a:lnTo>
                  <a:lnTo>
                    <a:pt x="8171" y="113"/>
                  </a:lnTo>
                  <a:lnTo>
                    <a:pt x="7741" y="62"/>
                  </a:lnTo>
                  <a:lnTo>
                    <a:pt x="7260" y="21"/>
                  </a:lnTo>
                  <a:lnTo>
                    <a:pt x="6993" y="1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00;p15"/>
            <p:cNvSpPr/>
            <p:nvPr/>
          </p:nvSpPr>
          <p:spPr>
            <a:xfrm>
              <a:off x="3317845" y="1929728"/>
              <a:ext cx="391921" cy="579211"/>
            </a:xfrm>
            <a:custGeom>
              <a:avLst/>
              <a:gdLst/>
              <a:ahLst/>
              <a:cxnLst/>
              <a:rect l="l" t="t" r="r" b="b"/>
              <a:pathLst>
                <a:path w="17674" h="26120" extrusionOk="0">
                  <a:moveTo>
                    <a:pt x="1496" y="0"/>
                  </a:moveTo>
                  <a:lnTo>
                    <a:pt x="1342" y="10"/>
                  </a:lnTo>
                  <a:lnTo>
                    <a:pt x="1188" y="31"/>
                  </a:lnTo>
                  <a:lnTo>
                    <a:pt x="1045" y="72"/>
                  </a:lnTo>
                  <a:lnTo>
                    <a:pt x="912" y="123"/>
                  </a:lnTo>
                  <a:lnTo>
                    <a:pt x="779" y="184"/>
                  </a:lnTo>
                  <a:lnTo>
                    <a:pt x="656" y="256"/>
                  </a:lnTo>
                  <a:lnTo>
                    <a:pt x="543" y="348"/>
                  </a:lnTo>
                  <a:lnTo>
                    <a:pt x="441" y="440"/>
                  </a:lnTo>
                  <a:lnTo>
                    <a:pt x="339" y="543"/>
                  </a:lnTo>
                  <a:lnTo>
                    <a:pt x="257" y="666"/>
                  </a:lnTo>
                  <a:lnTo>
                    <a:pt x="175" y="788"/>
                  </a:lnTo>
                  <a:lnTo>
                    <a:pt x="113" y="911"/>
                  </a:lnTo>
                  <a:lnTo>
                    <a:pt x="62" y="1055"/>
                  </a:lnTo>
                  <a:lnTo>
                    <a:pt x="31" y="1198"/>
                  </a:lnTo>
                  <a:lnTo>
                    <a:pt x="11" y="1341"/>
                  </a:lnTo>
                  <a:lnTo>
                    <a:pt x="1" y="1495"/>
                  </a:lnTo>
                  <a:lnTo>
                    <a:pt x="1" y="24625"/>
                  </a:lnTo>
                  <a:lnTo>
                    <a:pt x="11" y="24778"/>
                  </a:lnTo>
                  <a:lnTo>
                    <a:pt x="31" y="24932"/>
                  </a:lnTo>
                  <a:lnTo>
                    <a:pt x="62" y="25075"/>
                  </a:lnTo>
                  <a:lnTo>
                    <a:pt x="113" y="25208"/>
                  </a:lnTo>
                  <a:lnTo>
                    <a:pt x="175" y="25341"/>
                  </a:lnTo>
                  <a:lnTo>
                    <a:pt x="257" y="25464"/>
                  </a:lnTo>
                  <a:lnTo>
                    <a:pt x="339" y="25577"/>
                  </a:lnTo>
                  <a:lnTo>
                    <a:pt x="441" y="25679"/>
                  </a:lnTo>
                  <a:lnTo>
                    <a:pt x="543" y="25782"/>
                  </a:lnTo>
                  <a:lnTo>
                    <a:pt x="656" y="25864"/>
                  </a:lnTo>
                  <a:lnTo>
                    <a:pt x="779" y="25946"/>
                  </a:lnTo>
                  <a:lnTo>
                    <a:pt x="912" y="26007"/>
                  </a:lnTo>
                  <a:lnTo>
                    <a:pt x="1045" y="26058"/>
                  </a:lnTo>
                  <a:lnTo>
                    <a:pt x="1188" y="26089"/>
                  </a:lnTo>
                  <a:lnTo>
                    <a:pt x="1342" y="26109"/>
                  </a:lnTo>
                  <a:lnTo>
                    <a:pt x="1496" y="26120"/>
                  </a:lnTo>
                  <a:lnTo>
                    <a:pt x="16178" y="26120"/>
                  </a:lnTo>
                  <a:lnTo>
                    <a:pt x="16332" y="26109"/>
                  </a:lnTo>
                  <a:lnTo>
                    <a:pt x="16475" y="26089"/>
                  </a:lnTo>
                  <a:lnTo>
                    <a:pt x="16619" y="26058"/>
                  </a:lnTo>
                  <a:lnTo>
                    <a:pt x="16762" y="26007"/>
                  </a:lnTo>
                  <a:lnTo>
                    <a:pt x="16895" y="25946"/>
                  </a:lnTo>
                  <a:lnTo>
                    <a:pt x="17018" y="25864"/>
                  </a:lnTo>
                  <a:lnTo>
                    <a:pt x="17131" y="25782"/>
                  </a:lnTo>
                  <a:lnTo>
                    <a:pt x="17233" y="25679"/>
                  </a:lnTo>
                  <a:lnTo>
                    <a:pt x="17335" y="25577"/>
                  </a:lnTo>
                  <a:lnTo>
                    <a:pt x="17417" y="25464"/>
                  </a:lnTo>
                  <a:lnTo>
                    <a:pt x="17489" y="25341"/>
                  </a:lnTo>
                  <a:lnTo>
                    <a:pt x="17550" y="25208"/>
                  </a:lnTo>
                  <a:lnTo>
                    <a:pt x="17602" y="25075"/>
                  </a:lnTo>
                  <a:lnTo>
                    <a:pt x="17643" y="24932"/>
                  </a:lnTo>
                  <a:lnTo>
                    <a:pt x="17663" y="24778"/>
                  </a:lnTo>
                  <a:lnTo>
                    <a:pt x="17673" y="24625"/>
                  </a:lnTo>
                  <a:lnTo>
                    <a:pt x="17673" y="1495"/>
                  </a:lnTo>
                  <a:lnTo>
                    <a:pt x="17663" y="1341"/>
                  </a:lnTo>
                  <a:lnTo>
                    <a:pt x="17643" y="1198"/>
                  </a:lnTo>
                  <a:lnTo>
                    <a:pt x="17602" y="1055"/>
                  </a:lnTo>
                  <a:lnTo>
                    <a:pt x="17550" y="911"/>
                  </a:lnTo>
                  <a:lnTo>
                    <a:pt x="17489" y="788"/>
                  </a:lnTo>
                  <a:lnTo>
                    <a:pt x="17417" y="666"/>
                  </a:lnTo>
                  <a:lnTo>
                    <a:pt x="17335" y="543"/>
                  </a:lnTo>
                  <a:lnTo>
                    <a:pt x="17233" y="440"/>
                  </a:lnTo>
                  <a:lnTo>
                    <a:pt x="17131" y="348"/>
                  </a:lnTo>
                  <a:lnTo>
                    <a:pt x="17018" y="256"/>
                  </a:lnTo>
                  <a:lnTo>
                    <a:pt x="16895" y="184"/>
                  </a:lnTo>
                  <a:lnTo>
                    <a:pt x="16762" y="123"/>
                  </a:lnTo>
                  <a:lnTo>
                    <a:pt x="16619" y="72"/>
                  </a:lnTo>
                  <a:lnTo>
                    <a:pt x="16475" y="31"/>
                  </a:lnTo>
                  <a:lnTo>
                    <a:pt x="16332" y="10"/>
                  </a:lnTo>
                  <a:lnTo>
                    <a:pt x="16178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01;p15"/>
            <p:cNvSpPr/>
            <p:nvPr/>
          </p:nvSpPr>
          <p:spPr>
            <a:xfrm>
              <a:off x="3422759" y="1900434"/>
              <a:ext cx="182101" cy="88345"/>
            </a:xfrm>
            <a:custGeom>
              <a:avLst/>
              <a:gdLst/>
              <a:ahLst/>
              <a:cxnLst/>
              <a:rect l="l" t="t" r="r" b="b"/>
              <a:pathLst>
                <a:path w="8212" h="3984" extrusionOk="0">
                  <a:moveTo>
                    <a:pt x="707" y="0"/>
                  </a:moveTo>
                  <a:lnTo>
                    <a:pt x="625" y="10"/>
                  </a:lnTo>
                  <a:lnTo>
                    <a:pt x="553" y="31"/>
                  </a:lnTo>
                  <a:lnTo>
                    <a:pt x="481" y="62"/>
                  </a:lnTo>
                  <a:lnTo>
                    <a:pt x="410" y="92"/>
                  </a:lnTo>
                  <a:lnTo>
                    <a:pt x="348" y="133"/>
                  </a:lnTo>
                  <a:lnTo>
                    <a:pt x="287" y="174"/>
                  </a:lnTo>
                  <a:lnTo>
                    <a:pt x="225" y="225"/>
                  </a:lnTo>
                  <a:lnTo>
                    <a:pt x="174" y="287"/>
                  </a:lnTo>
                  <a:lnTo>
                    <a:pt x="133" y="338"/>
                  </a:lnTo>
                  <a:lnTo>
                    <a:pt x="92" y="410"/>
                  </a:lnTo>
                  <a:lnTo>
                    <a:pt x="62" y="481"/>
                  </a:lnTo>
                  <a:lnTo>
                    <a:pt x="31" y="553"/>
                  </a:lnTo>
                  <a:lnTo>
                    <a:pt x="10" y="625"/>
                  </a:lnTo>
                  <a:lnTo>
                    <a:pt x="0" y="707"/>
                  </a:lnTo>
                  <a:lnTo>
                    <a:pt x="0" y="789"/>
                  </a:lnTo>
                  <a:lnTo>
                    <a:pt x="0" y="3195"/>
                  </a:lnTo>
                  <a:lnTo>
                    <a:pt x="0" y="3266"/>
                  </a:lnTo>
                  <a:lnTo>
                    <a:pt x="10" y="3348"/>
                  </a:lnTo>
                  <a:lnTo>
                    <a:pt x="31" y="3420"/>
                  </a:lnTo>
                  <a:lnTo>
                    <a:pt x="62" y="3502"/>
                  </a:lnTo>
                  <a:lnTo>
                    <a:pt x="92" y="3563"/>
                  </a:lnTo>
                  <a:lnTo>
                    <a:pt x="133" y="3635"/>
                  </a:lnTo>
                  <a:lnTo>
                    <a:pt x="174" y="3696"/>
                  </a:lnTo>
                  <a:lnTo>
                    <a:pt x="225" y="3748"/>
                  </a:lnTo>
                  <a:lnTo>
                    <a:pt x="287" y="3799"/>
                  </a:lnTo>
                  <a:lnTo>
                    <a:pt x="348" y="3840"/>
                  </a:lnTo>
                  <a:lnTo>
                    <a:pt x="410" y="3881"/>
                  </a:lnTo>
                  <a:lnTo>
                    <a:pt x="481" y="3911"/>
                  </a:lnTo>
                  <a:lnTo>
                    <a:pt x="553" y="3942"/>
                  </a:lnTo>
                  <a:lnTo>
                    <a:pt x="625" y="3963"/>
                  </a:lnTo>
                  <a:lnTo>
                    <a:pt x="707" y="3973"/>
                  </a:lnTo>
                  <a:lnTo>
                    <a:pt x="789" y="3983"/>
                  </a:lnTo>
                  <a:lnTo>
                    <a:pt x="7423" y="3983"/>
                  </a:lnTo>
                  <a:lnTo>
                    <a:pt x="7505" y="3973"/>
                  </a:lnTo>
                  <a:lnTo>
                    <a:pt x="7587" y="3963"/>
                  </a:lnTo>
                  <a:lnTo>
                    <a:pt x="7659" y="3942"/>
                  </a:lnTo>
                  <a:lnTo>
                    <a:pt x="7731" y="3911"/>
                  </a:lnTo>
                  <a:lnTo>
                    <a:pt x="7802" y="3881"/>
                  </a:lnTo>
                  <a:lnTo>
                    <a:pt x="7864" y="3840"/>
                  </a:lnTo>
                  <a:lnTo>
                    <a:pt x="7925" y="3799"/>
                  </a:lnTo>
                  <a:lnTo>
                    <a:pt x="7976" y="3748"/>
                  </a:lnTo>
                  <a:lnTo>
                    <a:pt x="8028" y="3696"/>
                  </a:lnTo>
                  <a:lnTo>
                    <a:pt x="8079" y="3635"/>
                  </a:lnTo>
                  <a:lnTo>
                    <a:pt x="8120" y="3563"/>
                  </a:lnTo>
                  <a:lnTo>
                    <a:pt x="8150" y="3502"/>
                  </a:lnTo>
                  <a:lnTo>
                    <a:pt x="8181" y="3420"/>
                  </a:lnTo>
                  <a:lnTo>
                    <a:pt x="8191" y="3348"/>
                  </a:lnTo>
                  <a:lnTo>
                    <a:pt x="8212" y="3266"/>
                  </a:lnTo>
                  <a:lnTo>
                    <a:pt x="8212" y="3195"/>
                  </a:lnTo>
                  <a:lnTo>
                    <a:pt x="8212" y="789"/>
                  </a:lnTo>
                  <a:lnTo>
                    <a:pt x="8212" y="707"/>
                  </a:lnTo>
                  <a:lnTo>
                    <a:pt x="8191" y="625"/>
                  </a:lnTo>
                  <a:lnTo>
                    <a:pt x="8181" y="553"/>
                  </a:lnTo>
                  <a:lnTo>
                    <a:pt x="8150" y="481"/>
                  </a:lnTo>
                  <a:lnTo>
                    <a:pt x="8120" y="410"/>
                  </a:lnTo>
                  <a:lnTo>
                    <a:pt x="8079" y="338"/>
                  </a:lnTo>
                  <a:lnTo>
                    <a:pt x="8028" y="287"/>
                  </a:lnTo>
                  <a:lnTo>
                    <a:pt x="7976" y="225"/>
                  </a:lnTo>
                  <a:lnTo>
                    <a:pt x="7925" y="174"/>
                  </a:lnTo>
                  <a:lnTo>
                    <a:pt x="7864" y="133"/>
                  </a:lnTo>
                  <a:lnTo>
                    <a:pt x="7802" y="92"/>
                  </a:lnTo>
                  <a:lnTo>
                    <a:pt x="7731" y="62"/>
                  </a:lnTo>
                  <a:lnTo>
                    <a:pt x="7659" y="31"/>
                  </a:lnTo>
                  <a:lnTo>
                    <a:pt x="7587" y="10"/>
                  </a:lnTo>
                  <a:lnTo>
                    <a:pt x="750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102;p15"/>
            <p:cNvSpPr/>
            <p:nvPr/>
          </p:nvSpPr>
          <p:spPr>
            <a:xfrm>
              <a:off x="3384595" y="1448136"/>
              <a:ext cx="144891" cy="190971"/>
            </a:xfrm>
            <a:custGeom>
              <a:avLst/>
              <a:gdLst/>
              <a:ahLst/>
              <a:cxnLst/>
              <a:rect l="l" t="t" r="r" b="b"/>
              <a:pathLst>
                <a:path w="6534" h="8612" extrusionOk="0">
                  <a:moveTo>
                    <a:pt x="185" y="0"/>
                  </a:moveTo>
                  <a:lnTo>
                    <a:pt x="1" y="7536"/>
                  </a:lnTo>
                  <a:lnTo>
                    <a:pt x="32" y="7567"/>
                  </a:lnTo>
                  <a:lnTo>
                    <a:pt x="155" y="7669"/>
                  </a:lnTo>
                  <a:lnTo>
                    <a:pt x="359" y="7812"/>
                  </a:lnTo>
                  <a:lnTo>
                    <a:pt x="492" y="7905"/>
                  </a:lnTo>
                  <a:lnTo>
                    <a:pt x="646" y="7987"/>
                  </a:lnTo>
                  <a:lnTo>
                    <a:pt x="830" y="8079"/>
                  </a:lnTo>
                  <a:lnTo>
                    <a:pt x="1035" y="8171"/>
                  </a:lnTo>
                  <a:lnTo>
                    <a:pt x="1260" y="8263"/>
                  </a:lnTo>
                  <a:lnTo>
                    <a:pt x="1516" y="8345"/>
                  </a:lnTo>
                  <a:lnTo>
                    <a:pt x="1793" y="8417"/>
                  </a:lnTo>
                  <a:lnTo>
                    <a:pt x="2100" y="8488"/>
                  </a:lnTo>
                  <a:lnTo>
                    <a:pt x="2428" y="8550"/>
                  </a:lnTo>
                  <a:lnTo>
                    <a:pt x="2786" y="8591"/>
                  </a:lnTo>
                  <a:lnTo>
                    <a:pt x="2970" y="8601"/>
                  </a:lnTo>
                  <a:lnTo>
                    <a:pt x="3155" y="8611"/>
                  </a:lnTo>
                  <a:lnTo>
                    <a:pt x="3339" y="8611"/>
                  </a:lnTo>
                  <a:lnTo>
                    <a:pt x="3513" y="8601"/>
                  </a:lnTo>
                  <a:lnTo>
                    <a:pt x="3871" y="8580"/>
                  </a:lnTo>
                  <a:lnTo>
                    <a:pt x="4209" y="8529"/>
                  </a:lnTo>
                  <a:lnTo>
                    <a:pt x="4537" y="8468"/>
                  </a:lnTo>
                  <a:lnTo>
                    <a:pt x="4844" y="8396"/>
                  </a:lnTo>
                  <a:lnTo>
                    <a:pt x="5131" y="8314"/>
                  </a:lnTo>
                  <a:lnTo>
                    <a:pt x="5397" y="8222"/>
                  </a:lnTo>
                  <a:lnTo>
                    <a:pt x="5653" y="8130"/>
                  </a:lnTo>
                  <a:lnTo>
                    <a:pt x="5868" y="8038"/>
                  </a:lnTo>
                  <a:lnTo>
                    <a:pt x="6226" y="7884"/>
                  </a:lnTo>
                  <a:lnTo>
                    <a:pt x="6452" y="7761"/>
                  </a:lnTo>
                  <a:lnTo>
                    <a:pt x="6533" y="7720"/>
                  </a:lnTo>
                  <a:lnTo>
                    <a:pt x="6533" y="0"/>
                  </a:lnTo>
                  <a:close/>
                </a:path>
              </a:pathLst>
            </a:custGeom>
            <a:solidFill>
              <a:srgbClr val="FFD1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103;p15"/>
            <p:cNvSpPr/>
            <p:nvPr/>
          </p:nvSpPr>
          <p:spPr>
            <a:xfrm>
              <a:off x="3385748" y="1448136"/>
              <a:ext cx="143738" cy="122628"/>
            </a:xfrm>
            <a:custGeom>
              <a:avLst/>
              <a:gdLst/>
              <a:ahLst/>
              <a:cxnLst/>
              <a:rect l="l" t="t" r="r" b="b"/>
              <a:pathLst>
                <a:path w="6482" h="5530" extrusionOk="0">
                  <a:moveTo>
                    <a:pt x="133" y="0"/>
                  </a:moveTo>
                  <a:lnTo>
                    <a:pt x="0" y="5529"/>
                  </a:lnTo>
                  <a:lnTo>
                    <a:pt x="328" y="5488"/>
                  </a:lnTo>
                  <a:lnTo>
                    <a:pt x="645" y="5447"/>
                  </a:lnTo>
                  <a:lnTo>
                    <a:pt x="963" y="5396"/>
                  </a:lnTo>
                  <a:lnTo>
                    <a:pt x="1270" y="5345"/>
                  </a:lnTo>
                  <a:lnTo>
                    <a:pt x="1843" y="5232"/>
                  </a:lnTo>
                  <a:lnTo>
                    <a:pt x="2386" y="5099"/>
                  </a:lnTo>
                  <a:lnTo>
                    <a:pt x="2898" y="4956"/>
                  </a:lnTo>
                  <a:lnTo>
                    <a:pt x="3379" y="4792"/>
                  </a:lnTo>
                  <a:lnTo>
                    <a:pt x="3819" y="4628"/>
                  </a:lnTo>
                  <a:lnTo>
                    <a:pt x="4229" y="4444"/>
                  </a:lnTo>
                  <a:lnTo>
                    <a:pt x="4608" y="4260"/>
                  </a:lnTo>
                  <a:lnTo>
                    <a:pt x="4956" y="4075"/>
                  </a:lnTo>
                  <a:lnTo>
                    <a:pt x="5283" y="3881"/>
                  </a:lnTo>
                  <a:lnTo>
                    <a:pt x="5570" y="3686"/>
                  </a:lnTo>
                  <a:lnTo>
                    <a:pt x="5836" y="3502"/>
                  </a:lnTo>
                  <a:lnTo>
                    <a:pt x="6082" y="3307"/>
                  </a:lnTo>
                  <a:lnTo>
                    <a:pt x="6287" y="3123"/>
                  </a:lnTo>
                  <a:lnTo>
                    <a:pt x="6481" y="2949"/>
                  </a:lnTo>
                  <a:lnTo>
                    <a:pt x="6481" y="0"/>
                  </a:lnTo>
                  <a:close/>
                </a:path>
              </a:pathLst>
            </a:custGeom>
            <a:solidFill>
              <a:srgbClr val="FFAD8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104;p15"/>
            <p:cNvSpPr/>
            <p:nvPr/>
          </p:nvSpPr>
          <p:spPr>
            <a:xfrm>
              <a:off x="3311725" y="1154994"/>
              <a:ext cx="267475" cy="362850"/>
            </a:xfrm>
            <a:custGeom>
              <a:avLst/>
              <a:gdLst/>
              <a:ahLst/>
              <a:cxnLst/>
              <a:rect l="l" t="t" r="r" b="b"/>
              <a:pathLst>
                <a:path w="12062" h="16363" extrusionOk="0">
                  <a:moveTo>
                    <a:pt x="5529" y="1"/>
                  </a:moveTo>
                  <a:lnTo>
                    <a:pt x="5273" y="11"/>
                  </a:lnTo>
                  <a:lnTo>
                    <a:pt x="5028" y="21"/>
                  </a:lnTo>
                  <a:lnTo>
                    <a:pt x="4782" y="42"/>
                  </a:lnTo>
                  <a:lnTo>
                    <a:pt x="4546" y="72"/>
                  </a:lnTo>
                  <a:lnTo>
                    <a:pt x="4321" y="103"/>
                  </a:lnTo>
                  <a:lnTo>
                    <a:pt x="4096" y="144"/>
                  </a:lnTo>
                  <a:lnTo>
                    <a:pt x="3881" y="195"/>
                  </a:lnTo>
                  <a:lnTo>
                    <a:pt x="3676" y="246"/>
                  </a:lnTo>
                  <a:lnTo>
                    <a:pt x="3482" y="318"/>
                  </a:lnTo>
                  <a:lnTo>
                    <a:pt x="3297" y="379"/>
                  </a:lnTo>
                  <a:lnTo>
                    <a:pt x="3113" y="461"/>
                  </a:lnTo>
                  <a:lnTo>
                    <a:pt x="2929" y="543"/>
                  </a:lnTo>
                  <a:lnTo>
                    <a:pt x="2765" y="625"/>
                  </a:lnTo>
                  <a:lnTo>
                    <a:pt x="2601" y="728"/>
                  </a:lnTo>
                  <a:lnTo>
                    <a:pt x="2447" y="820"/>
                  </a:lnTo>
                  <a:lnTo>
                    <a:pt x="2294" y="922"/>
                  </a:lnTo>
                  <a:lnTo>
                    <a:pt x="2150" y="1035"/>
                  </a:lnTo>
                  <a:lnTo>
                    <a:pt x="2007" y="1147"/>
                  </a:lnTo>
                  <a:lnTo>
                    <a:pt x="1874" y="1270"/>
                  </a:lnTo>
                  <a:lnTo>
                    <a:pt x="1751" y="1393"/>
                  </a:lnTo>
                  <a:lnTo>
                    <a:pt x="1628" y="1526"/>
                  </a:lnTo>
                  <a:lnTo>
                    <a:pt x="1516" y="1659"/>
                  </a:lnTo>
                  <a:lnTo>
                    <a:pt x="1403" y="1792"/>
                  </a:lnTo>
                  <a:lnTo>
                    <a:pt x="1301" y="1936"/>
                  </a:lnTo>
                  <a:lnTo>
                    <a:pt x="1208" y="2079"/>
                  </a:lnTo>
                  <a:lnTo>
                    <a:pt x="1106" y="2222"/>
                  </a:lnTo>
                  <a:lnTo>
                    <a:pt x="942" y="2530"/>
                  </a:lnTo>
                  <a:lnTo>
                    <a:pt x="778" y="2847"/>
                  </a:lnTo>
                  <a:lnTo>
                    <a:pt x="645" y="3175"/>
                  </a:lnTo>
                  <a:lnTo>
                    <a:pt x="522" y="3502"/>
                  </a:lnTo>
                  <a:lnTo>
                    <a:pt x="420" y="3850"/>
                  </a:lnTo>
                  <a:lnTo>
                    <a:pt x="328" y="4188"/>
                  </a:lnTo>
                  <a:lnTo>
                    <a:pt x="256" y="4547"/>
                  </a:lnTo>
                  <a:lnTo>
                    <a:pt x="185" y="4895"/>
                  </a:lnTo>
                  <a:lnTo>
                    <a:pt x="133" y="5243"/>
                  </a:lnTo>
                  <a:lnTo>
                    <a:pt x="92" y="5601"/>
                  </a:lnTo>
                  <a:lnTo>
                    <a:pt x="62" y="5949"/>
                  </a:lnTo>
                  <a:lnTo>
                    <a:pt x="31" y="6298"/>
                  </a:lnTo>
                  <a:lnTo>
                    <a:pt x="21" y="6635"/>
                  </a:lnTo>
                  <a:lnTo>
                    <a:pt x="0" y="7291"/>
                  </a:lnTo>
                  <a:lnTo>
                    <a:pt x="0" y="7915"/>
                  </a:lnTo>
                  <a:lnTo>
                    <a:pt x="10" y="8478"/>
                  </a:lnTo>
                  <a:lnTo>
                    <a:pt x="10" y="8755"/>
                  </a:lnTo>
                  <a:lnTo>
                    <a:pt x="31" y="9052"/>
                  </a:lnTo>
                  <a:lnTo>
                    <a:pt x="51" y="9349"/>
                  </a:lnTo>
                  <a:lnTo>
                    <a:pt x="82" y="9666"/>
                  </a:lnTo>
                  <a:lnTo>
                    <a:pt x="113" y="10004"/>
                  </a:lnTo>
                  <a:lnTo>
                    <a:pt x="164" y="10342"/>
                  </a:lnTo>
                  <a:lnTo>
                    <a:pt x="226" y="10680"/>
                  </a:lnTo>
                  <a:lnTo>
                    <a:pt x="297" y="11028"/>
                  </a:lnTo>
                  <a:lnTo>
                    <a:pt x="379" y="11386"/>
                  </a:lnTo>
                  <a:lnTo>
                    <a:pt x="471" y="11734"/>
                  </a:lnTo>
                  <a:lnTo>
                    <a:pt x="574" y="12093"/>
                  </a:lnTo>
                  <a:lnTo>
                    <a:pt x="697" y="12441"/>
                  </a:lnTo>
                  <a:lnTo>
                    <a:pt x="830" y="12789"/>
                  </a:lnTo>
                  <a:lnTo>
                    <a:pt x="983" y="13127"/>
                  </a:lnTo>
                  <a:lnTo>
                    <a:pt x="1147" y="13465"/>
                  </a:lnTo>
                  <a:lnTo>
                    <a:pt x="1342" y="13793"/>
                  </a:lnTo>
                  <a:lnTo>
                    <a:pt x="1536" y="14100"/>
                  </a:lnTo>
                  <a:lnTo>
                    <a:pt x="1761" y="14407"/>
                  </a:lnTo>
                  <a:lnTo>
                    <a:pt x="1874" y="14550"/>
                  </a:lnTo>
                  <a:lnTo>
                    <a:pt x="1997" y="14683"/>
                  </a:lnTo>
                  <a:lnTo>
                    <a:pt x="2130" y="14827"/>
                  </a:lnTo>
                  <a:lnTo>
                    <a:pt x="2263" y="14960"/>
                  </a:lnTo>
                  <a:lnTo>
                    <a:pt x="2396" y="15083"/>
                  </a:lnTo>
                  <a:lnTo>
                    <a:pt x="2540" y="15205"/>
                  </a:lnTo>
                  <a:lnTo>
                    <a:pt x="2683" y="15328"/>
                  </a:lnTo>
                  <a:lnTo>
                    <a:pt x="2836" y="15441"/>
                  </a:lnTo>
                  <a:lnTo>
                    <a:pt x="3000" y="15554"/>
                  </a:lnTo>
                  <a:lnTo>
                    <a:pt x="3164" y="15656"/>
                  </a:lnTo>
                  <a:lnTo>
                    <a:pt x="3338" y="15748"/>
                  </a:lnTo>
                  <a:lnTo>
                    <a:pt x="3512" y="15840"/>
                  </a:lnTo>
                  <a:lnTo>
                    <a:pt x="3697" y="15922"/>
                  </a:lnTo>
                  <a:lnTo>
                    <a:pt x="3881" y="15994"/>
                  </a:lnTo>
                  <a:lnTo>
                    <a:pt x="4075" y="16066"/>
                  </a:lnTo>
                  <a:lnTo>
                    <a:pt x="4280" y="16127"/>
                  </a:lnTo>
                  <a:lnTo>
                    <a:pt x="4485" y="16188"/>
                  </a:lnTo>
                  <a:lnTo>
                    <a:pt x="4690" y="16240"/>
                  </a:lnTo>
                  <a:lnTo>
                    <a:pt x="4915" y="16281"/>
                  </a:lnTo>
                  <a:lnTo>
                    <a:pt x="5140" y="16311"/>
                  </a:lnTo>
                  <a:lnTo>
                    <a:pt x="5376" y="16332"/>
                  </a:lnTo>
                  <a:lnTo>
                    <a:pt x="5611" y="16352"/>
                  </a:lnTo>
                  <a:lnTo>
                    <a:pt x="5857" y="16362"/>
                  </a:lnTo>
                  <a:lnTo>
                    <a:pt x="6113" y="16362"/>
                  </a:lnTo>
                  <a:lnTo>
                    <a:pt x="6369" y="16352"/>
                  </a:lnTo>
                  <a:lnTo>
                    <a:pt x="6635" y="16332"/>
                  </a:lnTo>
                  <a:lnTo>
                    <a:pt x="6912" y="16301"/>
                  </a:lnTo>
                  <a:lnTo>
                    <a:pt x="7188" y="16260"/>
                  </a:lnTo>
                  <a:lnTo>
                    <a:pt x="7475" y="16219"/>
                  </a:lnTo>
                  <a:lnTo>
                    <a:pt x="7741" y="16158"/>
                  </a:lnTo>
                  <a:lnTo>
                    <a:pt x="7997" y="16086"/>
                  </a:lnTo>
                  <a:lnTo>
                    <a:pt x="8243" y="16014"/>
                  </a:lnTo>
                  <a:lnTo>
                    <a:pt x="8488" y="15932"/>
                  </a:lnTo>
                  <a:lnTo>
                    <a:pt x="8714" y="15830"/>
                  </a:lnTo>
                  <a:lnTo>
                    <a:pt x="8929" y="15728"/>
                  </a:lnTo>
                  <a:lnTo>
                    <a:pt x="9144" y="15625"/>
                  </a:lnTo>
                  <a:lnTo>
                    <a:pt x="9338" y="15502"/>
                  </a:lnTo>
                  <a:lnTo>
                    <a:pt x="9533" y="15380"/>
                  </a:lnTo>
                  <a:lnTo>
                    <a:pt x="9717" y="15246"/>
                  </a:lnTo>
                  <a:lnTo>
                    <a:pt x="9891" y="15113"/>
                  </a:lnTo>
                  <a:lnTo>
                    <a:pt x="10055" y="14970"/>
                  </a:lnTo>
                  <a:lnTo>
                    <a:pt x="10209" y="14816"/>
                  </a:lnTo>
                  <a:lnTo>
                    <a:pt x="10362" y="14663"/>
                  </a:lnTo>
                  <a:lnTo>
                    <a:pt x="10495" y="14509"/>
                  </a:lnTo>
                  <a:lnTo>
                    <a:pt x="10628" y="14345"/>
                  </a:lnTo>
                  <a:lnTo>
                    <a:pt x="10761" y="14171"/>
                  </a:lnTo>
                  <a:lnTo>
                    <a:pt x="10874" y="13997"/>
                  </a:lnTo>
                  <a:lnTo>
                    <a:pt x="10987" y="13823"/>
                  </a:lnTo>
                  <a:lnTo>
                    <a:pt x="11089" y="13649"/>
                  </a:lnTo>
                  <a:lnTo>
                    <a:pt x="11191" y="13465"/>
                  </a:lnTo>
                  <a:lnTo>
                    <a:pt x="11284" y="13281"/>
                  </a:lnTo>
                  <a:lnTo>
                    <a:pt x="11366" y="13086"/>
                  </a:lnTo>
                  <a:lnTo>
                    <a:pt x="11447" y="12902"/>
                  </a:lnTo>
                  <a:lnTo>
                    <a:pt x="11519" y="12707"/>
                  </a:lnTo>
                  <a:lnTo>
                    <a:pt x="11642" y="12318"/>
                  </a:lnTo>
                  <a:lnTo>
                    <a:pt x="11755" y="11929"/>
                  </a:lnTo>
                  <a:lnTo>
                    <a:pt x="11847" y="11540"/>
                  </a:lnTo>
                  <a:lnTo>
                    <a:pt x="11918" y="11151"/>
                  </a:lnTo>
                  <a:lnTo>
                    <a:pt x="11970" y="10772"/>
                  </a:lnTo>
                  <a:lnTo>
                    <a:pt x="12011" y="10403"/>
                  </a:lnTo>
                  <a:lnTo>
                    <a:pt x="12041" y="10035"/>
                  </a:lnTo>
                  <a:lnTo>
                    <a:pt x="12052" y="9687"/>
                  </a:lnTo>
                  <a:lnTo>
                    <a:pt x="12062" y="9359"/>
                  </a:lnTo>
                  <a:lnTo>
                    <a:pt x="12062" y="9042"/>
                  </a:lnTo>
                  <a:lnTo>
                    <a:pt x="12052" y="8745"/>
                  </a:lnTo>
                  <a:lnTo>
                    <a:pt x="12021" y="8243"/>
                  </a:lnTo>
                  <a:lnTo>
                    <a:pt x="11980" y="7854"/>
                  </a:lnTo>
                  <a:lnTo>
                    <a:pt x="11949" y="7598"/>
                  </a:lnTo>
                  <a:lnTo>
                    <a:pt x="11939" y="7516"/>
                  </a:lnTo>
                  <a:lnTo>
                    <a:pt x="11550" y="7219"/>
                  </a:lnTo>
                  <a:lnTo>
                    <a:pt x="11110" y="6881"/>
                  </a:lnTo>
                  <a:lnTo>
                    <a:pt x="10557" y="6451"/>
                  </a:lnTo>
                  <a:lnTo>
                    <a:pt x="9912" y="5929"/>
                  </a:lnTo>
                  <a:lnTo>
                    <a:pt x="9215" y="5356"/>
                  </a:lnTo>
                  <a:lnTo>
                    <a:pt x="8499" y="4741"/>
                  </a:lnTo>
                  <a:lnTo>
                    <a:pt x="8140" y="4424"/>
                  </a:lnTo>
                  <a:lnTo>
                    <a:pt x="7792" y="4106"/>
                  </a:lnTo>
                  <a:lnTo>
                    <a:pt x="7618" y="3943"/>
                  </a:lnTo>
                  <a:lnTo>
                    <a:pt x="7464" y="3779"/>
                  </a:lnTo>
                  <a:lnTo>
                    <a:pt x="7311" y="3605"/>
                  </a:lnTo>
                  <a:lnTo>
                    <a:pt x="7168" y="3441"/>
                  </a:lnTo>
                  <a:lnTo>
                    <a:pt x="7024" y="3267"/>
                  </a:lnTo>
                  <a:lnTo>
                    <a:pt x="6901" y="3093"/>
                  </a:lnTo>
                  <a:lnTo>
                    <a:pt x="6666" y="2745"/>
                  </a:lnTo>
                  <a:lnTo>
                    <a:pt x="6451" y="2397"/>
                  </a:lnTo>
                  <a:lnTo>
                    <a:pt x="6267" y="2059"/>
                  </a:lnTo>
                  <a:lnTo>
                    <a:pt x="6103" y="1731"/>
                  </a:lnTo>
                  <a:lnTo>
                    <a:pt x="5970" y="1414"/>
                  </a:lnTo>
                  <a:lnTo>
                    <a:pt x="5857" y="1117"/>
                  </a:lnTo>
                  <a:lnTo>
                    <a:pt x="5765" y="850"/>
                  </a:lnTo>
                  <a:lnTo>
                    <a:pt x="5683" y="615"/>
                  </a:lnTo>
                  <a:lnTo>
                    <a:pt x="5632" y="400"/>
                  </a:lnTo>
                  <a:lnTo>
                    <a:pt x="5560" y="113"/>
                  </a:lnTo>
                  <a:lnTo>
                    <a:pt x="5529" y="1"/>
                  </a:lnTo>
                  <a:close/>
                </a:path>
              </a:pathLst>
            </a:custGeom>
            <a:solidFill>
              <a:srgbClr val="FFD1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105;p15"/>
            <p:cNvSpPr/>
            <p:nvPr/>
          </p:nvSpPr>
          <p:spPr>
            <a:xfrm>
              <a:off x="3457487" y="1282594"/>
              <a:ext cx="11376" cy="100608"/>
            </a:xfrm>
            <a:custGeom>
              <a:avLst/>
              <a:gdLst/>
              <a:ahLst/>
              <a:cxnLst/>
              <a:rect l="l" t="t" r="r" b="b"/>
              <a:pathLst>
                <a:path w="513" h="4537" fill="none" extrusionOk="0">
                  <a:moveTo>
                    <a:pt x="513" y="1"/>
                  </a:moveTo>
                  <a:lnTo>
                    <a:pt x="1" y="1178"/>
                  </a:lnTo>
                  <a:lnTo>
                    <a:pt x="513" y="4537"/>
                  </a:lnTo>
                </a:path>
              </a:pathLst>
            </a:custGeom>
            <a:solidFill>
              <a:schemeClr val="dk1"/>
            </a:solidFill>
            <a:ln w="870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106;p15"/>
            <p:cNvSpPr/>
            <p:nvPr/>
          </p:nvSpPr>
          <p:spPr>
            <a:xfrm>
              <a:off x="3546035" y="2260990"/>
              <a:ext cx="376709" cy="245233"/>
            </a:xfrm>
            <a:custGeom>
              <a:avLst/>
              <a:gdLst/>
              <a:ahLst/>
              <a:cxnLst/>
              <a:rect l="l" t="t" r="r" b="b"/>
              <a:pathLst>
                <a:path w="16988" h="11059" extrusionOk="0">
                  <a:moveTo>
                    <a:pt x="933" y="1"/>
                  </a:moveTo>
                  <a:lnTo>
                    <a:pt x="1" y="5223"/>
                  </a:lnTo>
                  <a:lnTo>
                    <a:pt x="13496" y="11059"/>
                  </a:lnTo>
                  <a:lnTo>
                    <a:pt x="16987" y="2816"/>
                  </a:lnTo>
                  <a:lnTo>
                    <a:pt x="16854" y="2816"/>
                  </a:lnTo>
                  <a:lnTo>
                    <a:pt x="16475" y="2806"/>
                  </a:lnTo>
                  <a:lnTo>
                    <a:pt x="15882" y="2775"/>
                  </a:lnTo>
                  <a:lnTo>
                    <a:pt x="15513" y="2745"/>
                  </a:lnTo>
                  <a:lnTo>
                    <a:pt x="15103" y="2704"/>
                  </a:lnTo>
                  <a:lnTo>
                    <a:pt x="14653" y="2653"/>
                  </a:lnTo>
                  <a:lnTo>
                    <a:pt x="14172" y="2591"/>
                  </a:lnTo>
                  <a:lnTo>
                    <a:pt x="13649" y="2509"/>
                  </a:lnTo>
                  <a:lnTo>
                    <a:pt x="13097" y="2417"/>
                  </a:lnTo>
                  <a:lnTo>
                    <a:pt x="12533" y="2304"/>
                  </a:lnTo>
                  <a:lnTo>
                    <a:pt x="11940" y="2182"/>
                  </a:lnTo>
                  <a:lnTo>
                    <a:pt x="11325" y="2038"/>
                  </a:lnTo>
                  <a:lnTo>
                    <a:pt x="10701" y="1864"/>
                  </a:lnTo>
                  <a:lnTo>
                    <a:pt x="10056" y="1690"/>
                  </a:lnTo>
                  <a:lnTo>
                    <a:pt x="9339" y="1516"/>
                  </a:lnTo>
                  <a:lnTo>
                    <a:pt x="8581" y="1352"/>
                  </a:lnTo>
                  <a:lnTo>
                    <a:pt x="7793" y="1188"/>
                  </a:lnTo>
                  <a:lnTo>
                    <a:pt x="6984" y="1025"/>
                  </a:lnTo>
                  <a:lnTo>
                    <a:pt x="6175" y="871"/>
                  </a:lnTo>
                  <a:lnTo>
                    <a:pt x="4588" y="584"/>
                  </a:lnTo>
                  <a:lnTo>
                    <a:pt x="3165" y="349"/>
                  </a:lnTo>
                  <a:lnTo>
                    <a:pt x="1998" y="165"/>
                  </a:lnTo>
                  <a:lnTo>
                    <a:pt x="933" y="1"/>
                  </a:lnTo>
                  <a:close/>
                </a:path>
              </a:pathLst>
            </a:custGeom>
            <a:solidFill>
              <a:srgbClr val="FFD1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107;p15"/>
            <p:cNvSpPr/>
            <p:nvPr/>
          </p:nvSpPr>
          <p:spPr>
            <a:xfrm>
              <a:off x="3042199" y="2186524"/>
              <a:ext cx="311980" cy="361475"/>
            </a:xfrm>
            <a:custGeom>
              <a:avLst/>
              <a:gdLst/>
              <a:ahLst/>
              <a:cxnLst/>
              <a:rect l="l" t="t" r="r" b="b"/>
              <a:pathLst>
                <a:path w="14069" h="16301" extrusionOk="0">
                  <a:moveTo>
                    <a:pt x="12011" y="0"/>
                  </a:moveTo>
                  <a:lnTo>
                    <a:pt x="11345" y="604"/>
                  </a:lnTo>
                  <a:lnTo>
                    <a:pt x="10598" y="1280"/>
                  </a:lnTo>
                  <a:lnTo>
                    <a:pt x="9666" y="2120"/>
                  </a:lnTo>
                  <a:lnTo>
                    <a:pt x="8591" y="3072"/>
                  </a:lnTo>
                  <a:lnTo>
                    <a:pt x="7455" y="4055"/>
                  </a:lnTo>
                  <a:lnTo>
                    <a:pt x="6308" y="5028"/>
                  </a:lnTo>
                  <a:lnTo>
                    <a:pt x="5745" y="5499"/>
                  </a:lnTo>
                  <a:lnTo>
                    <a:pt x="5212" y="5929"/>
                  </a:lnTo>
                  <a:lnTo>
                    <a:pt x="4946" y="6144"/>
                  </a:lnTo>
                  <a:lnTo>
                    <a:pt x="4680" y="6369"/>
                  </a:lnTo>
                  <a:lnTo>
                    <a:pt x="4424" y="6604"/>
                  </a:lnTo>
                  <a:lnTo>
                    <a:pt x="4158" y="6840"/>
                  </a:lnTo>
                  <a:lnTo>
                    <a:pt x="3902" y="7086"/>
                  </a:lnTo>
                  <a:lnTo>
                    <a:pt x="3646" y="7342"/>
                  </a:lnTo>
                  <a:lnTo>
                    <a:pt x="3390" y="7598"/>
                  </a:lnTo>
                  <a:lnTo>
                    <a:pt x="3144" y="7864"/>
                  </a:lnTo>
                  <a:lnTo>
                    <a:pt x="2898" y="8140"/>
                  </a:lnTo>
                  <a:lnTo>
                    <a:pt x="2663" y="8407"/>
                  </a:lnTo>
                  <a:lnTo>
                    <a:pt x="2427" y="8693"/>
                  </a:lnTo>
                  <a:lnTo>
                    <a:pt x="2202" y="8970"/>
                  </a:lnTo>
                  <a:lnTo>
                    <a:pt x="1987" y="9256"/>
                  </a:lnTo>
                  <a:lnTo>
                    <a:pt x="1772" y="9543"/>
                  </a:lnTo>
                  <a:lnTo>
                    <a:pt x="1567" y="9830"/>
                  </a:lnTo>
                  <a:lnTo>
                    <a:pt x="1373" y="10116"/>
                  </a:lnTo>
                  <a:lnTo>
                    <a:pt x="1188" y="10413"/>
                  </a:lnTo>
                  <a:lnTo>
                    <a:pt x="1014" y="10700"/>
                  </a:lnTo>
                  <a:lnTo>
                    <a:pt x="861" y="10987"/>
                  </a:lnTo>
                  <a:lnTo>
                    <a:pt x="707" y="11273"/>
                  </a:lnTo>
                  <a:lnTo>
                    <a:pt x="574" y="11560"/>
                  </a:lnTo>
                  <a:lnTo>
                    <a:pt x="441" y="11847"/>
                  </a:lnTo>
                  <a:lnTo>
                    <a:pt x="338" y="12123"/>
                  </a:lnTo>
                  <a:lnTo>
                    <a:pt x="236" y="12400"/>
                  </a:lnTo>
                  <a:lnTo>
                    <a:pt x="154" y="12676"/>
                  </a:lnTo>
                  <a:lnTo>
                    <a:pt x="93" y="12942"/>
                  </a:lnTo>
                  <a:lnTo>
                    <a:pt x="42" y="13198"/>
                  </a:lnTo>
                  <a:lnTo>
                    <a:pt x="11" y="13454"/>
                  </a:lnTo>
                  <a:lnTo>
                    <a:pt x="1" y="13710"/>
                  </a:lnTo>
                  <a:lnTo>
                    <a:pt x="1" y="13956"/>
                  </a:lnTo>
                  <a:lnTo>
                    <a:pt x="21" y="14192"/>
                  </a:lnTo>
                  <a:lnTo>
                    <a:pt x="62" y="14417"/>
                  </a:lnTo>
                  <a:lnTo>
                    <a:pt x="123" y="14632"/>
                  </a:lnTo>
                  <a:lnTo>
                    <a:pt x="205" y="14837"/>
                  </a:lnTo>
                  <a:lnTo>
                    <a:pt x="297" y="15031"/>
                  </a:lnTo>
                  <a:lnTo>
                    <a:pt x="410" y="15205"/>
                  </a:lnTo>
                  <a:lnTo>
                    <a:pt x="533" y="15369"/>
                  </a:lnTo>
                  <a:lnTo>
                    <a:pt x="676" y="15523"/>
                  </a:lnTo>
                  <a:lnTo>
                    <a:pt x="830" y="15666"/>
                  </a:lnTo>
                  <a:lnTo>
                    <a:pt x="994" y="15789"/>
                  </a:lnTo>
                  <a:lnTo>
                    <a:pt x="1168" y="15901"/>
                  </a:lnTo>
                  <a:lnTo>
                    <a:pt x="1362" y="16004"/>
                  </a:lnTo>
                  <a:lnTo>
                    <a:pt x="1557" y="16086"/>
                  </a:lnTo>
                  <a:lnTo>
                    <a:pt x="1772" y="16157"/>
                  </a:lnTo>
                  <a:lnTo>
                    <a:pt x="1997" y="16209"/>
                  </a:lnTo>
                  <a:lnTo>
                    <a:pt x="2222" y="16260"/>
                  </a:lnTo>
                  <a:lnTo>
                    <a:pt x="2458" y="16280"/>
                  </a:lnTo>
                  <a:lnTo>
                    <a:pt x="2714" y="16301"/>
                  </a:lnTo>
                  <a:lnTo>
                    <a:pt x="2960" y="16301"/>
                  </a:lnTo>
                  <a:lnTo>
                    <a:pt x="3226" y="16291"/>
                  </a:lnTo>
                  <a:lnTo>
                    <a:pt x="3492" y="16260"/>
                  </a:lnTo>
                  <a:lnTo>
                    <a:pt x="3769" y="16219"/>
                  </a:lnTo>
                  <a:lnTo>
                    <a:pt x="4045" y="16157"/>
                  </a:lnTo>
                  <a:lnTo>
                    <a:pt x="4321" y="16086"/>
                  </a:lnTo>
                  <a:lnTo>
                    <a:pt x="4608" y="16004"/>
                  </a:lnTo>
                  <a:lnTo>
                    <a:pt x="4895" y="15901"/>
                  </a:lnTo>
                  <a:lnTo>
                    <a:pt x="5182" y="15789"/>
                  </a:lnTo>
                  <a:lnTo>
                    <a:pt x="5478" y="15656"/>
                  </a:lnTo>
                  <a:lnTo>
                    <a:pt x="5765" y="15502"/>
                  </a:lnTo>
                  <a:lnTo>
                    <a:pt x="6062" y="15349"/>
                  </a:lnTo>
                  <a:lnTo>
                    <a:pt x="6349" y="15164"/>
                  </a:lnTo>
                  <a:lnTo>
                    <a:pt x="6646" y="14970"/>
                  </a:lnTo>
                  <a:lnTo>
                    <a:pt x="6932" y="14765"/>
                  </a:lnTo>
                  <a:lnTo>
                    <a:pt x="7219" y="14540"/>
                  </a:lnTo>
                  <a:lnTo>
                    <a:pt x="7506" y="14294"/>
                  </a:lnTo>
                  <a:lnTo>
                    <a:pt x="7803" y="14017"/>
                  </a:lnTo>
                  <a:lnTo>
                    <a:pt x="8100" y="13700"/>
                  </a:lnTo>
                  <a:lnTo>
                    <a:pt x="8386" y="13362"/>
                  </a:lnTo>
                  <a:lnTo>
                    <a:pt x="8693" y="13004"/>
                  </a:lnTo>
                  <a:lnTo>
                    <a:pt x="8990" y="12625"/>
                  </a:lnTo>
                  <a:lnTo>
                    <a:pt x="9287" y="12215"/>
                  </a:lnTo>
                  <a:lnTo>
                    <a:pt x="9574" y="11796"/>
                  </a:lnTo>
                  <a:lnTo>
                    <a:pt x="9871" y="11366"/>
                  </a:lnTo>
                  <a:lnTo>
                    <a:pt x="10158" y="10925"/>
                  </a:lnTo>
                  <a:lnTo>
                    <a:pt x="10444" y="10475"/>
                  </a:lnTo>
                  <a:lnTo>
                    <a:pt x="10731" y="10014"/>
                  </a:lnTo>
                  <a:lnTo>
                    <a:pt x="11274" y="9093"/>
                  </a:lnTo>
                  <a:lnTo>
                    <a:pt x="11786" y="8181"/>
                  </a:lnTo>
                  <a:lnTo>
                    <a:pt x="12267" y="7290"/>
                  </a:lnTo>
                  <a:lnTo>
                    <a:pt x="12707" y="6461"/>
                  </a:lnTo>
                  <a:lnTo>
                    <a:pt x="13096" y="5693"/>
                  </a:lnTo>
                  <a:lnTo>
                    <a:pt x="13424" y="5017"/>
                  </a:lnTo>
                  <a:lnTo>
                    <a:pt x="13895" y="4034"/>
                  </a:lnTo>
                  <a:lnTo>
                    <a:pt x="14069" y="3666"/>
                  </a:lnTo>
                  <a:lnTo>
                    <a:pt x="12011" y="0"/>
                  </a:lnTo>
                  <a:close/>
                </a:path>
              </a:pathLst>
            </a:custGeom>
            <a:solidFill>
              <a:srgbClr val="FFD1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108;p15"/>
            <p:cNvSpPr/>
            <p:nvPr/>
          </p:nvSpPr>
          <p:spPr>
            <a:xfrm>
              <a:off x="3269036" y="2136783"/>
              <a:ext cx="297677" cy="242750"/>
            </a:xfrm>
            <a:custGeom>
              <a:avLst/>
              <a:gdLst/>
              <a:ahLst/>
              <a:cxnLst/>
              <a:rect l="l" t="t" r="r" b="b"/>
              <a:pathLst>
                <a:path w="13424" h="10947" extrusionOk="0">
                  <a:moveTo>
                    <a:pt x="533" y="1"/>
                  </a:moveTo>
                  <a:lnTo>
                    <a:pt x="420" y="21"/>
                  </a:lnTo>
                  <a:lnTo>
                    <a:pt x="369" y="32"/>
                  </a:lnTo>
                  <a:lnTo>
                    <a:pt x="328" y="62"/>
                  </a:lnTo>
                  <a:lnTo>
                    <a:pt x="277" y="103"/>
                  </a:lnTo>
                  <a:lnTo>
                    <a:pt x="246" y="144"/>
                  </a:lnTo>
                  <a:lnTo>
                    <a:pt x="205" y="206"/>
                  </a:lnTo>
                  <a:lnTo>
                    <a:pt x="174" y="267"/>
                  </a:lnTo>
                  <a:lnTo>
                    <a:pt x="123" y="411"/>
                  </a:lnTo>
                  <a:lnTo>
                    <a:pt x="72" y="595"/>
                  </a:lnTo>
                  <a:lnTo>
                    <a:pt x="41" y="800"/>
                  </a:lnTo>
                  <a:lnTo>
                    <a:pt x="21" y="1025"/>
                  </a:lnTo>
                  <a:lnTo>
                    <a:pt x="11" y="1281"/>
                  </a:lnTo>
                  <a:lnTo>
                    <a:pt x="0" y="1557"/>
                  </a:lnTo>
                  <a:lnTo>
                    <a:pt x="11" y="1844"/>
                  </a:lnTo>
                  <a:lnTo>
                    <a:pt x="21" y="2151"/>
                  </a:lnTo>
                  <a:lnTo>
                    <a:pt x="41" y="2479"/>
                  </a:lnTo>
                  <a:lnTo>
                    <a:pt x="103" y="3155"/>
                  </a:lnTo>
                  <a:lnTo>
                    <a:pt x="185" y="3861"/>
                  </a:lnTo>
                  <a:lnTo>
                    <a:pt x="297" y="4578"/>
                  </a:lnTo>
                  <a:lnTo>
                    <a:pt x="420" y="5295"/>
                  </a:lnTo>
                  <a:lnTo>
                    <a:pt x="553" y="5981"/>
                  </a:lnTo>
                  <a:lnTo>
                    <a:pt x="707" y="6615"/>
                  </a:lnTo>
                  <a:lnTo>
                    <a:pt x="850" y="7199"/>
                  </a:lnTo>
                  <a:lnTo>
                    <a:pt x="1004" y="7701"/>
                  </a:lnTo>
                  <a:lnTo>
                    <a:pt x="1075" y="7916"/>
                  </a:lnTo>
                  <a:lnTo>
                    <a:pt x="1147" y="8110"/>
                  </a:lnTo>
                  <a:lnTo>
                    <a:pt x="1219" y="8274"/>
                  </a:lnTo>
                  <a:lnTo>
                    <a:pt x="1290" y="8397"/>
                  </a:lnTo>
                  <a:lnTo>
                    <a:pt x="1434" y="8622"/>
                  </a:lnTo>
                  <a:lnTo>
                    <a:pt x="1587" y="8837"/>
                  </a:lnTo>
                  <a:lnTo>
                    <a:pt x="1772" y="9042"/>
                  </a:lnTo>
                  <a:lnTo>
                    <a:pt x="1966" y="9237"/>
                  </a:lnTo>
                  <a:lnTo>
                    <a:pt x="2171" y="9411"/>
                  </a:lnTo>
                  <a:lnTo>
                    <a:pt x="2396" y="9585"/>
                  </a:lnTo>
                  <a:lnTo>
                    <a:pt x="2622" y="9748"/>
                  </a:lnTo>
                  <a:lnTo>
                    <a:pt x="2857" y="9902"/>
                  </a:lnTo>
                  <a:lnTo>
                    <a:pt x="3103" y="10045"/>
                  </a:lnTo>
                  <a:lnTo>
                    <a:pt x="3348" y="10179"/>
                  </a:lnTo>
                  <a:lnTo>
                    <a:pt x="3604" y="10301"/>
                  </a:lnTo>
                  <a:lnTo>
                    <a:pt x="3850" y="10414"/>
                  </a:lnTo>
                  <a:lnTo>
                    <a:pt x="4106" y="10516"/>
                  </a:lnTo>
                  <a:lnTo>
                    <a:pt x="4352" y="10609"/>
                  </a:lnTo>
                  <a:lnTo>
                    <a:pt x="4598" y="10690"/>
                  </a:lnTo>
                  <a:lnTo>
                    <a:pt x="4833" y="10762"/>
                  </a:lnTo>
                  <a:lnTo>
                    <a:pt x="4966" y="10803"/>
                  </a:lnTo>
                  <a:lnTo>
                    <a:pt x="5130" y="10824"/>
                  </a:lnTo>
                  <a:lnTo>
                    <a:pt x="5314" y="10854"/>
                  </a:lnTo>
                  <a:lnTo>
                    <a:pt x="5519" y="10875"/>
                  </a:lnTo>
                  <a:lnTo>
                    <a:pt x="6000" y="10905"/>
                  </a:lnTo>
                  <a:lnTo>
                    <a:pt x="6553" y="10936"/>
                  </a:lnTo>
                  <a:lnTo>
                    <a:pt x="7157" y="10946"/>
                  </a:lnTo>
                  <a:lnTo>
                    <a:pt x="8468" y="10946"/>
                  </a:lnTo>
                  <a:lnTo>
                    <a:pt x="9123" y="10936"/>
                  </a:lnTo>
                  <a:lnTo>
                    <a:pt x="10393" y="10905"/>
                  </a:lnTo>
                  <a:lnTo>
                    <a:pt x="11468" y="10875"/>
                  </a:lnTo>
                  <a:lnTo>
                    <a:pt x="12492" y="10824"/>
                  </a:lnTo>
                  <a:lnTo>
                    <a:pt x="13424" y="5602"/>
                  </a:lnTo>
                  <a:lnTo>
                    <a:pt x="12820" y="4793"/>
                  </a:lnTo>
                  <a:lnTo>
                    <a:pt x="12195" y="3963"/>
                  </a:lnTo>
                  <a:lnTo>
                    <a:pt x="11437" y="3001"/>
                  </a:lnTo>
                  <a:lnTo>
                    <a:pt x="11038" y="2510"/>
                  </a:lnTo>
                  <a:lnTo>
                    <a:pt x="10639" y="2018"/>
                  </a:lnTo>
                  <a:lnTo>
                    <a:pt x="10250" y="1557"/>
                  </a:lnTo>
                  <a:lnTo>
                    <a:pt x="9881" y="1137"/>
                  </a:lnTo>
                  <a:lnTo>
                    <a:pt x="9533" y="769"/>
                  </a:lnTo>
                  <a:lnTo>
                    <a:pt x="9369" y="605"/>
                  </a:lnTo>
                  <a:lnTo>
                    <a:pt x="9226" y="472"/>
                  </a:lnTo>
                  <a:lnTo>
                    <a:pt x="9082" y="349"/>
                  </a:lnTo>
                  <a:lnTo>
                    <a:pt x="8959" y="247"/>
                  </a:lnTo>
                  <a:lnTo>
                    <a:pt x="8847" y="175"/>
                  </a:lnTo>
                  <a:lnTo>
                    <a:pt x="8755" y="124"/>
                  </a:lnTo>
                  <a:lnTo>
                    <a:pt x="8663" y="93"/>
                  </a:lnTo>
                  <a:lnTo>
                    <a:pt x="8581" y="62"/>
                  </a:lnTo>
                  <a:lnTo>
                    <a:pt x="8396" y="32"/>
                  </a:lnTo>
                  <a:lnTo>
                    <a:pt x="8212" y="21"/>
                  </a:lnTo>
                  <a:lnTo>
                    <a:pt x="8028" y="21"/>
                  </a:lnTo>
                  <a:lnTo>
                    <a:pt x="7854" y="52"/>
                  </a:lnTo>
                  <a:lnTo>
                    <a:pt x="7680" y="93"/>
                  </a:lnTo>
                  <a:lnTo>
                    <a:pt x="7516" y="144"/>
                  </a:lnTo>
                  <a:lnTo>
                    <a:pt x="7352" y="206"/>
                  </a:lnTo>
                  <a:lnTo>
                    <a:pt x="7209" y="288"/>
                  </a:lnTo>
                  <a:lnTo>
                    <a:pt x="7075" y="380"/>
                  </a:lnTo>
                  <a:lnTo>
                    <a:pt x="6963" y="472"/>
                  </a:lnTo>
                  <a:lnTo>
                    <a:pt x="6860" y="574"/>
                  </a:lnTo>
                  <a:lnTo>
                    <a:pt x="6789" y="677"/>
                  </a:lnTo>
                  <a:lnTo>
                    <a:pt x="6738" y="779"/>
                  </a:lnTo>
                  <a:lnTo>
                    <a:pt x="6717" y="841"/>
                  </a:lnTo>
                  <a:lnTo>
                    <a:pt x="6707" y="892"/>
                  </a:lnTo>
                  <a:lnTo>
                    <a:pt x="6697" y="943"/>
                  </a:lnTo>
                  <a:lnTo>
                    <a:pt x="6697" y="994"/>
                  </a:lnTo>
                  <a:lnTo>
                    <a:pt x="6738" y="1230"/>
                  </a:lnTo>
                  <a:lnTo>
                    <a:pt x="6789" y="1516"/>
                  </a:lnTo>
                  <a:lnTo>
                    <a:pt x="6912" y="2110"/>
                  </a:lnTo>
                  <a:lnTo>
                    <a:pt x="7024" y="2602"/>
                  </a:lnTo>
                  <a:lnTo>
                    <a:pt x="7075" y="2806"/>
                  </a:lnTo>
                  <a:lnTo>
                    <a:pt x="6830" y="2673"/>
                  </a:lnTo>
                  <a:lnTo>
                    <a:pt x="6185" y="2335"/>
                  </a:lnTo>
                  <a:lnTo>
                    <a:pt x="5243" y="1844"/>
                  </a:lnTo>
                  <a:lnTo>
                    <a:pt x="4710" y="1578"/>
                  </a:lnTo>
                  <a:lnTo>
                    <a:pt x="4137" y="1301"/>
                  </a:lnTo>
                  <a:lnTo>
                    <a:pt x="3564" y="1035"/>
                  </a:lnTo>
                  <a:lnTo>
                    <a:pt x="2990" y="769"/>
                  </a:lnTo>
                  <a:lnTo>
                    <a:pt x="2427" y="533"/>
                  </a:lnTo>
                  <a:lnTo>
                    <a:pt x="1905" y="329"/>
                  </a:lnTo>
                  <a:lnTo>
                    <a:pt x="1659" y="247"/>
                  </a:lnTo>
                  <a:lnTo>
                    <a:pt x="1424" y="165"/>
                  </a:lnTo>
                  <a:lnTo>
                    <a:pt x="1209" y="103"/>
                  </a:lnTo>
                  <a:lnTo>
                    <a:pt x="1004" y="52"/>
                  </a:lnTo>
                  <a:lnTo>
                    <a:pt x="819" y="21"/>
                  </a:lnTo>
                  <a:lnTo>
                    <a:pt x="666" y="1"/>
                  </a:lnTo>
                  <a:close/>
                </a:path>
              </a:pathLst>
            </a:custGeom>
            <a:solidFill>
              <a:srgbClr val="47C6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109;p15"/>
            <p:cNvSpPr/>
            <p:nvPr/>
          </p:nvSpPr>
          <p:spPr>
            <a:xfrm>
              <a:off x="3089877" y="4419406"/>
              <a:ext cx="380789" cy="220708"/>
            </a:xfrm>
            <a:custGeom>
              <a:avLst/>
              <a:gdLst/>
              <a:ahLst/>
              <a:cxnLst/>
              <a:rect l="l" t="t" r="r" b="b"/>
              <a:pathLst>
                <a:path w="17172" h="9953" extrusionOk="0">
                  <a:moveTo>
                    <a:pt x="8448" y="0"/>
                  </a:moveTo>
                  <a:lnTo>
                    <a:pt x="8110" y="215"/>
                  </a:lnTo>
                  <a:lnTo>
                    <a:pt x="7199" y="809"/>
                  </a:lnTo>
                  <a:lnTo>
                    <a:pt x="6595" y="1219"/>
                  </a:lnTo>
                  <a:lnTo>
                    <a:pt x="5909" y="1680"/>
                  </a:lnTo>
                  <a:lnTo>
                    <a:pt x="5182" y="2192"/>
                  </a:lnTo>
                  <a:lnTo>
                    <a:pt x="4414" y="2724"/>
                  </a:lnTo>
                  <a:lnTo>
                    <a:pt x="3656" y="3277"/>
                  </a:lnTo>
                  <a:lnTo>
                    <a:pt x="2909" y="3840"/>
                  </a:lnTo>
                  <a:lnTo>
                    <a:pt x="2202" y="4403"/>
                  </a:lnTo>
                  <a:lnTo>
                    <a:pt x="1864" y="4669"/>
                  </a:lnTo>
                  <a:lnTo>
                    <a:pt x="1557" y="4936"/>
                  </a:lnTo>
                  <a:lnTo>
                    <a:pt x="1270" y="5192"/>
                  </a:lnTo>
                  <a:lnTo>
                    <a:pt x="1004" y="5437"/>
                  </a:lnTo>
                  <a:lnTo>
                    <a:pt x="758" y="5673"/>
                  </a:lnTo>
                  <a:lnTo>
                    <a:pt x="554" y="5898"/>
                  </a:lnTo>
                  <a:lnTo>
                    <a:pt x="380" y="6113"/>
                  </a:lnTo>
                  <a:lnTo>
                    <a:pt x="236" y="6297"/>
                  </a:lnTo>
                  <a:lnTo>
                    <a:pt x="175" y="6390"/>
                  </a:lnTo>
                  <a:lnTo>
                    <a:pt x="134" y="6482"/>
                  </a:lnTo>
                  <a:lnTo>
                    <a:pt x="93" y="6564"/>
                  </a:lnTo>
                  <a:lnTo>
                    <a:pt x="72" y="6635"/>
                  </a:lnTo>
                  <a:lnTo>
                    <a:pt x="42" y="6789"/>
                  </a:lnTo>
                  <a:lnTo>
                    <a:pt x="11" y="6943"/>
                  </a:lnTo>
                  <a:lnTo>
                    <a:pt x="1" y="7096"/>
                  </a:lnTo>
                  <a:lnTo>
                    <a:pt x="1" y="7260"/>
                  </a:lnTo>
                  <a:lnTo>
                    <a:pt x="11" y="7424"/>
                  </a:lnTo>
                  <a:lnTo>
                    <a:pt x="31" y="7588"/>
                  </a:lnTo>
                  <a:lnTo>
                    <a:pt x="62" y="7751"/>
                  </a:lnTo>
                  <a:lnTo>
                    <a:pt x="113" y="7915"/>
                  </a:lnTo>
                  <a:lnTo>
                    <a:pt x="165" y="8069"/>
                  </a:lnTo>
                  <a:lnTo>
                    <a:pt x="226" y="8233"/>
                  </a:lnTo>
                  <a:lnTo>
                    <a:pt x="308" y="8386"/>
                  </a:lnTo>
                  <a:lnTo>
                    <a:pt x="390" y="8550"/>
                  </a:lnTo>
                  <a:lnTo>
                    <a:pt x="492" y="8693"/>
                  </a:lnTo>
                  <a:lnTo>
                    <a:pt x="605" y="8837"/>
                  </a:lnTo>
                  <a:lnTo>
                    <a:pt x="728" y="8980"/>
                  </a:lnTo>
                  <a:lnTo>
                    <a:pt x="861" y="9113"/>
                  </a:lnTo>
                  <a:lnTo>
                    <a:pt x="1004" y="9246"/>
                  </a:lnTo>
                  <a:lnTo>
                    <a:pt x="1168" y="9359"/>
                  </a:lnTo>
                  <a:lnTo>
                    <a:pt x="1332" y="9472"/>
                  </a:lnTo>
                  <a:lnTo>
                    <a:pt x="1516" y="9574"/>
                  </a:lnTo>
                  <a:lnTo>
                    <a:pt x="1711" y="9666"/>
                  </a:lnTo>
                  <a:lnTo>
                    <a:pt x="1915" y="9748"/>
                  </a:lnTo>
                  <a:lnTo>
                    <a:pt x="2130" y="9809"/>
                  </a:lnTo>
                  <a:lnTo>
                    <a:pt x="2356" y="9871"/>
                  </a:lnTo>
                  <a:lnTo>
                    <a:pt x="2601" y="9912"/>
                  </a:lnTo>
                  <a:lnTo>
                    <a:pt x="2857" y="9943"/>
                  </a:lnTo>
                  <a:lnTo>
                    <a:pt x="3124" y="9953"/>
                  </a:lnTo>
                  <a:lnTo>
                    <a:pt x="3400" y="9953"/>
                  </a:lnTo>
                  <a:lnTo>
                    <a:pt x="3687" y="9943"/>
                  </a:lnTo>
                  <a:lnTo>
                    <a:pt x="3994" y="9912"/>
                  </a:lnTo>
                  <a:lnTo>
                    <a:pt x="4311" y="9861"/>
                  </a:lnTo>
                  <a:lnTo>
                    <a:pt x="4639" y="9789"/>
                  </a:lnTo>
                  <a:lnTo>
                    <a:pt x="4967" y="9707"/>
                  </a:lnTo>
                  <a:lnTo>
                    <a:pt x="5294" y="9605"/>
                  </a:lnTo>
                  <a:lnTo>
                    <a:pt x="5622" y="9482"/>
                  </a:lnTo>
                  <a:lnTo>
                    <a:pt x="5939" y="9359"/>
                  </a:lnTo>
                  <a:lnTo>
                    <a:pt x="6257" y="9216"/>
                  </a:lnTo>
                  <a:lnTo>
                    <a:pt x="6564" y="9062"/>
                  </a:lnTo>
                  <a:lnTo>
                    <a:pt x="6871" y="8898"/>
                  </a:lnTo>
                  <a:lnTo>
                    <a:pt x="7168" y="8724"/>
                  </a:lnTo>
                  <a:lnTo>
                    <a:pt x="7465" y="8550"/>
                  </a:lnTo>
                  <a:lnTo>
                    <a:pt x="7762" y="8366"/>
                  </a:lnTo>
                  <a:lnTo>
                    <a:pt x="8049" y="8171"/>
                  </a:lnTo>
                  <a:lnTo>
                    <a:pt x="8335" y="7977"/>
                  </a:lnTo>
                  <a:lnTo>
                    <a:pt x="8888" y="7567"/>
                  </a:lnTo>
                  <a:lnTo>
                    <a:pt x="9431" y="7158"/>
                  </a:lnTo>
                  <a:lnTo>
                    <a:pt x="10455" y="6349"/>
                  </a:lnTo>
                  <a:lnTo>
                    <a:pt x="10936" y="5970"/>
                  </a:lnTo>
                  <a:lnTo>
                    <a:pt x="11407" y="5611"/>
                  </a:lnTo>
                  <a:lnTo>
                    <a:pt x="11858" y="5294"/>
                  </a:lnTo>
                  <a:lnTo>
                    <a:pt x="12073" y="5151"/>
                  </a:lnTo>
                  <a:lnTo>
                    <a:pt x="12288" y="5018"/>
                  </a:lnTo>
                  <a:lnTo>
                    <a:pt x="12492" y="4905"/>
                  </a:lnTo>
                  <a:lnTo>
                    <a:pt x="12697" y="4803"/>
                  </a:lnTo>
                  <a:lnTo>
                    <a:pt x="12902" y="4721"/>
                  </a:lnTo>
                  <a:lnTo>
                    <a:pt x="13096" y="4649"/>
                  </a:lnTo>
                  <a:lnTo>
                    <a:pt x="13475" y="4526"/>
                  </a:lnTo>
                  <a:lnTo>
                    <a:pt x="13834" y="4424"/>
                  </a:lnTo>
                  <a:lnTo>
                    <a:pt x="14468" y="4260"/>
                  </a:lnTo>
                  <a:lnTo>
                    <a:pt x="15021" y="4127"/>
                  </a:lnTo>
                  <a:lnTo>
                    <a:pt x="15503" y="4004"/>
                  </a:lnTo>
                  <a:lnTo>
                    <a:pt x="15728" y="3942"/>
                  </a:lnTo>
                  <a:lnTo>
                    <a:pt x="15933" y="3871"/>
                  </a:lnTo>
                  <a:lnTo>
                    <a:pt x="16117" y="3799"/>
                  </a:lnTo>
                  <a:lnTo>
                    <a:pt x="16301" y="3707"/>
                  </a:lnTo>
                  <a:lnTo>
                    <a:pt x="16465" y="3615"/>
                  </a:lnTo>
                  <a:lnTo>
                    <a:pt x="16619" y="3502"/>
                  </a:lnTo>
                  <a:lnTo>
                    <a:pt x="16772" y="3379"/>
                  </a:lnTo>
                  <a:lnTo>
                    <a:pt x="16916" y="3236"/>
                  </a:lnTo>
                  <a:lnTo>
                    <a:pt x="16977" y="3154"/>
                  </a:lnTo>
                  <a:lnTo>
                    <a:pt x="17038" y="3062"/>
                  </a:lnTo>
                  <a:lnTo>
                    <a:pt x="17079" y="2960"/>
                  </a:lnTo>
                  <a:lnTo>
                    <a:pt x="17120" y="2857"/>
                  </a:lnTo>
                  <a:lnTo>
                    <a:pt x="17141" y="2745"/>
                  </a:lnTo>
                  <a:lnTo>
                    <a:pt x="17161" y="2632"/>
                  </a:lnTo>
                  <a:lnTo>
                    <a:pt x="17172" y="2509"/>
                  </a:lnTo>
                  <a:lnTo>
                    <a:pt x="17172" y="2376"/>
                  </a:lnTo>
                  <a:lnTo>
                    <a:pt x="17161" y="2120"/>
                  </a:lnTo>
                  <a:lnTo>
                    <a:pt x="17131" y="1843"/>
                  </a:lnTo>
                  <a:lnTo>
                    <a:pt x="17079" y="1577"/>
                  </a:lnTo>
                  <a:lnTo>
                    <a:pt x="17018" y="1301"/>
                  </a:lnTo>
                  <a:lnTo>
                    <a:pt x="16946" y="1045"/>
                  </a:lnTo>
                  <a:lnTo>
                    <a:pt x="16864" y="799"/>
                  </a:lnTo>
                  <a:lnTo>
                    <a:pt x="16711" y="390"/>
                  </a:lnTo>
                  <a:lnTo>
                    <a:pt x="16598" y="103"/>
                  </a:lnTo>
                  <a:lnTo>
                    <a:pt x="16557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110;p15"/>
            <p:cNvSpPr/>
            <p:nvPr/>
          </p:nvSpPr>
          <p:spPr>
            <a:xfrm>
              <a:off x="3651171" y="4419406"/>
              <a:ext cx="380789" cy="220708"/>
            </a:xfrm>
            <a:custGeom>
              <a:avLst/>
              <a:gdLst/>
              <a:ahLst/>
              <a:cxnLst/>
              <a:rect l="l" t="t" r="r" b="b"/>
              <a:pathLst>
                <a:path w="17172" h="9953" extrusionOk="0">
                  <a:moveTo>
                    <a:pt x="615" y="0"/>
                  </a:moveTo>
                  <a:lnTo>
                    <a:pt x="574" y="103"/>
                  </a:lnTo>
                  <a:lnTo>
                    <a:pt x="461" y="390"/>
                  </a:lnTo>
                  <a:lnTo>
                    <a:pt x="308" y="799"/>
                  </a:lnTo>
                  <a:lnTo>
                    <a:pt x="236" y="1045"/>
                  </a:lnTo>
                  <a:lnTo>
                    <a:pt x="154" y="1301"/>
                  </a:lnTo>
                  <a:lnTo>
                    <a:pt x="93" y="1577"/>
                  </a:lnTo>
                  <a:lnTo>
                    <a:pt x="42" y="1843"/>
                  </a:lnTo>
                  <a:lnTo>
                    <a:pt x="11" y="2120"/>
                  </a:lnTo>
                  <a:lnTo>
                    <a:pt x="1" y="2376"/>
                  </a:lnTo>
                  <a:lnTo>
                    <a:pt x="1" y="2509"/>
                  </a:lnTo>
                  <a:lnTo>
                    <a:pt x="11" y="2632"/>
                  </a:lnTo>
                  <a:lnTo>
                    <a:pt x="31" y="2745"/>
                  </a:lnTo>
                  <a:lnTo>
                    <a:pt x="62" y="2857"/>
                  </a:lnTo>
                  <a:lnTo>
                    <a:pt x="93" y="2960"/>
                  </a:lnTo>
                  <a:lnTo>
                    <a:pt x="134" y="3062"/>
                  </a:lnTo>
                  <a:lnTo>
                    <a:pt x="195" y="3154"/>
                  </a:lnTo>
                  <a:lnTo>
                    <a:pt x="257" y="3236"/>
                  </a:lnTo>
                  <a:lnTo>
                    <a:pt x="400" y="3379"/>
                  </a:lnTo>
                  <a:lnTo>
                    <a:pt x="553" y="3502"/>
                  </a:lnTo>
                  <a:lnTo>
                    <a:pt x="707" y="3615"/>
                  </a:lnTo>
                  <a:lnTo>
                    <a:pt x="881" y="3707"/>
                  </a:lnTo>
                  <a:lnTo>
                    <a:pt x="1055" y="3799"/>
                  </a:lnTo>
                  <a:lnTo>
                    <a:pt x="1250" y="3871"/>
                  </a:lnTo>
                  <a:lnTo>
                    <a:pt x="1455" y="3942"/>
                  </a:lnTo>
                  <a:lnTo>
                    <a:pt x="1670" y="4004"/>
                  </a:lnTo>
                  <a:lnTo>
                    <a:pt x="2151" y="4127"/>
                  </a:lnTo>
                  <a:lnTo>
                    <a:pt x="2704" y="4260"/>
                  </a:lnTo>
                  <a:lnTo>
                    <a:pt x="3349" y="4424"/>
                  </a:lnTo>
                  <a:lnTo>
                    <a:pt x="3697" y="4526"/>
                  </a:lnTo>
                  <a:lnTo>
                    <a:pt x="4076" y="4649"/>
                  </a:lnTo>
                  <a:lnTo>
                    <a:pt x="4270" y="4721"/>
                  </a:lnTo>
                  <a:lnTo>
                    <a:pt x="4475" y="4803"/>
                  </a:lnTo>
                  <a:lnTo>
                    <a:pt x="4680" y="4905"/>
                  </a:lnTo>
                  <a:lnTo>
                    <a:pt x="4885" y="5018"/>
                  </a:lnTo>
                  <a:lnTo>
                    <a:pt x="5100" y="5151"/>
                  </a:lnTo>
                  <a:lnTo>
                    <a:pt x="5325" y="5294"/>
                  </a:lnTo>
                  <a:lnTo>
                    <a:pt x="5765" y="5611"/>
                  </a:lnTo>
                  <a:lnTo>
                    <a:pt x="6236" y="5970"/>
                  </a:lnTo>
                  <a:lnTo>
                    <a:pt x="6728" y="6349"/>
                  </a:lnTo>
                  <a:lnTo>
                    <a:pt x="7741" y="7158"/>
                  </a:lnTo>
                  <a:lnTo>
                    <a:pt x="8284" y="7567"/>
                  </a:lnTo>
                  <a:lnTo>
                    <a:pt x="8837" y="7977"/>
                  </a:lnTo>
                  <a:lnTo>
                    <a:pt x="9124" y="8171"/>
                  </a:lnTo>
                  <a:lnTo>
                    <a:pt x="9410" y="8366"/>
                  </a:lnTo>
                  <a:lnTo>
                    <a:pt x="9707" y="8550"/>
                  </a:lnTo>
                  <a:lnTo>
                    <a:pt x="10004" y="8724"/>
                  </a:lnTo>
                  <a:lnTo>
                    <a:pt x="10301" y="8898"/>
                  </a:lnTo>
                  <a:lnTo>
                    <a:pt x="10608" y="9062"/>
                  </a:lnTo>
                  <a:lnTo>
                    <a:pt x="10915" y="9216"/>
                  </a:lnTo>
                  <a:lnTo>
                    <a:pt x="11233" y="9359"/>
                  </a:lnTo>
                  <a:lnTo>
                    <a:pt x="11550" y="9482"/>
                  </a:lnTo>
                  <a:lnTo>
                    <a:pt x="11878" y="9605"/>
                  </a:lnTo>
                  <a:lnTo>
                    <a:pt x="12205" y="9707"/>
                  </a:lnTo>
                  <a:lnTo>
                    <a:pt x="12533" y="9789"/>
                  </a:lnTo>
                  <a:lnTo>
                    <a:pt x="12871" y="9861"/>
                  </a:lnTo>
                  <a:lnTo>
                    <a:pt x="13178" y="9912"/>
                  </a:lnTo>
                  <a:lnTo>
                    <a:pt x="13485" y="9943"/>
                  </a:lnTo>
                  <a:lnTo>
                    <a:pt x="13772" y="9953"/>
                  </a:lnTo>
                  <a:lnTo>
                    <a:pt x="14048" y="9953"/>
                  </a:lnTo>
                  <a:lnTo>
                    <a:pt x="14315" y="9943"/>
                  </a:lnTo>
                  <a:lnTo>
                    <a:pt x="14571" y="9912"/>
                  </a:lnTo>
                  <a:lnTo>
                    <a:pt x="14816" y="9871"/>
                  </a:lnTo>
                  <a:lnTo>
                    <a:pt x="15042" y="9809"/>
                  </a:lnTo>
                  <a:lnTo>
                    <a:pt x="15257" y="9748"/>
                  </a:lnTo>
                  <a:lnTo>
                    <a:pt x="15461" y="9666"/>
                  </a:lnTo>
                  <a:lnTo>
                    <a:pt x="15656" y="9574"/>
                  </a:lnTo>
                  <a:lnTo>
                    <a:pt x="15840" y="9472"/>
                  </a:lnTo>
                  <a:lnTo>
                    <a:pt x="16014" y="9359"/>
                  </a:lnTo>
                  <a:lnTo>
                    <a:pt x="16168" y="9246"/>
                  </a:lnTo>
                  <a:lnTo>
                    <a:pt x="16311" y="9113"/>
                  </a:lnTo>
                  <a:lnTo>
                    <a:pt x="16444" y="8980"/>
                  </a:lnTo>
                  <a:lnTo>
                    <a:pt x="16567" y="8837"/>
                  </a:lnTo>
                  <a:lnTo>
                    <a:pt x="16680" y="8693"/>
                  </a:lnTo>
                  <a:lnTo>
                    <a:pt x="16782" y="8550"/>
                  </a:lnTo>
                  <a:lnTo>
                    <a:pt x="16864" y="8386"/>
                  </a:lnTo>
                  <a:lnTo>
                    <a:pt x="16946" y="8233"/>
                  </a:lnTo>
                  <a:lnTo>
                    <a:pt x="17008" y="8069"/>
                  </a:lnTo>
                  <a:lnTo>
                    <a:pt x="17069" y="7915"/>
                  </a:lnTo>
                  <a:lnTo>
                    <a:pt x="17110" y="7751"/>
                  </a:lnTo>
                  <a:lnTo>
                    <a:pt x="17141" y="7588"/>
                  </a:lnTo>
                  <a:lnTo>
                    <a:pt x="17161" y="7424"/>
                  </a:lnTo>
                  <a:lnTo>
                    <a:pt x="17171" y="7260"/>
                  </a:lnTo>
                  <a:lnTo>
                    <a:pt x="17171" y="7096"/>
                  </a:lnTo>
                  <a:lnTo>
                    <a:pt x="17161" y="6943"/>
                  </a:lnTo>
                  <a:lnTo>
                    <a:pt x="17130" y="6789"/>
                  </a:lnTo>
                  <a:lnTo>
                    <a:pt x="17100" y="6635"/>
                  </a:lnTo>
                  <a:lnTo>
                    <a:pt x="17079" y="6564"/>
                  </a:lnTo>
                  <a:lnTo>
                    <a:pt x="17038" y="6482"/>
                  </a:lnTo>
                  <a:lnTo>
                    <a:pt x="16997" y="6390"/>
                  </a:lnTo>
                  <a:lnTo>
                    <a:pt x="16936" y="6297"/>
                  </a:lnTo>
                  <a:lnTo>
                    <a:pt x="16803" y="6113"/>
                  </a:lnTo>
                  <a:lnTo>
                    <a:pt x="16618" y="5898"/>
                  </a:lnTo>
                  <a:lnTo>
                    <a:pt x="16414" y="5673"/>
                  </a:lnTo>
                  <a:lnTo>
                    <a:pt x="16178" y="5437"/>
                  </a:lnTo>
                  <a:lnTo>
                    <a:pt x="15912" y="5192"/>
                  </a:lnTo>
                  <a:lnTo>
                    <a:pt x="15615" y="4936"/>
                  </a:lnTo>
                  <a:lnTo>
                    <a:pt x="15308" y="4669"/>
                  </a:lnTo>
                  <a:lnTo>
                    <a:pt x="14970" y="4403"/>
                  </a:lnTo>
                  <a:lnTo>
                    <a:pt x="14263" y="3840"/>
                  </a:lnTo>
                  <a:lnTo>
                    <a:pt x="13516" y="3277"/>
                  </a:lnTo>
                  <a:lnTo>
                    <a:pt x="12758" y="2724"/>
                  </a:lnTo>
                  <a:lnTo>
                    <a:pt x="11990" y="2192"/>
                  </a:lnTo>
                  <a:lnTo>
                    <a:pt x="11263" y="1680"/>
                  </a:lnTo>
                  <a:lnTo>
                    <a:pt x="10577" y="1219"/>
                  </a:lnTo>
                  <a:lnTo>
                    <a:pt x="9973" y="809"/>
                  </a:lnTo>
                  <a:lnTo>
                    <a:pt x="9062" y="215"/>
                  </a:lnTo>
                  <a:lnTo>
                    <a:pt x="8724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111;p15"/>
            <p:cNvSpPr/>
            <p:nvPr/>
          </p:nvSpPr>
          <p:spPr>
            <a:xfrm>
              <a:off x="3313299" y="1367527"/>
              <a:ext cx="265679" cy="150324"/>
            </a:xfrm>
            <a:custGeom>
              <a:avLst/>
              <a:gdLst/>
              <a:ahLst/>
              <a:cxnLst/>
              <a:rect l="l" t="t" r="r" b="b"/>
              <a:pathLst>
                <a:path w="11981" h="6779" extrusionOk="0">
                  <a:moveTo>
                    <a:pt x="1" y="0"/>
                  </a:moveTo>
                  <a:lnTo>
                    <a:pt x="32" y="297"/>
                  </a:lnTo>
                  <a:lnTo>
                    <a:pt x="73" y="584"/>
                  </a:lnTo>
                  <a:lnTo>
                    <a:pt x="114" y="891"/>
                  </a:lnTo>
                  <a:lnTo>
                    <a:pt x="175" y="1188"/>
                  </a:lnTo>
                  <a:lnTo>
                    <a:pt x="236" y="1505"/>
                  </a:lnTo>
                  <a:lnTo>
                    <a:pt x="308" y="1813"/>
                  </a:lnTo>
                  <a:lnTo>
                    <a:pt x="390" y="2130"/>
                  </a:lnTo>
                  <a:lnTo>
                    <a:pt x="482" y="2437"/>
                  </a:lnTo>
                  <a:lnTo>
                    <a:pt x="585" y="2744"/>
                  </a:lnTo>
                  <a:lnTo>
                    <a:pt x="707" y="3052"/>
                  </a:lnTo>
                  <a:lnTo>
                    <a:pt x="830" y="3359"/>
                  </a:lnTo>
                  <a:lnTo>
                    <a:pt x="974" y="3656"/>
                  </a:lnTo>
                  <a:lnTo>
                    <a:pt x="1117" y="3953"/>
                  </a:lnTo>
                  <a:lnTo>
                    <a:pt x="1291" y="4239"/>
                  </a:lnTo>
                  <a:lnTo>
                    <a:pt x="1465" y="4516"/>
                  </a:lnTo>
                  <a:lnTo>
                    <a:pt x="1660" y="4782"/>
                  </a:lnTo>
                  <a:lnTo>
                    <a:pt x="1864" y="5038"/>
                  </a:lnTo>
                  <a:lnTo>
                    <a:pt x="2090" y="5284"/>
                  </a:lnTo>
                  <a:lnTo>
                    <a:pt x="2335" y="5509"/>
                  </a:lnTo>
                  <a:lnTo>
                    <a:pt x="2591" y="5724"/>
                  </a:lnTo>
                  <a:lnTo>
                    <a:pt x="2858" y="5918"/>
                  </a:lnTo>
                  <a:lnTo>
                    <a:pt x="3001" y="6011"/>
                  </a:lnTo>
                  <a:lnTo>
                    <a:pt x="3155" y="6103"/>
                  </a:lnTo>
                  <a:lnTo>
                    <a:pt x="3298" y="6185"/>
                  </a:lnTo>
                  <a:lnTo>
                    <a:pt x="3462" y="6267"/>
                  </a:lnTo>
                  <a:lnTo>
                    <a:pt x="3615" y="6338"/>
                  </a:lnTo>
                  <a:lnTo>
                    <a:pt x="3789" y="6400"/>
                  </a:lnTo>
                  <a:lnTo>
                    <a:pt x="3953" y="6471"/>
                  </a:lnTo>
                  <a:lnTo>
                    <a:pt x="4127" y="6523"/>
                  </a:lnTo>
                  <a:lnTo>
                    <a:pt x="4312" y="6574"/>
                  </a:lnTo>
                  <a:lnTo>
                    <a:pt x="4496" y="6625"/>
                  </a:lnTo>
                  <a:lnTo>
                    <a:pt x="4690" y="6666"/>
                  </a:lnTo>
                  <a:lnTo>
                    <a:pt x="4885" y="6697"/>
                  </a:lnTo>
                  <a:lnTo>
                    <a:pt x="5079" y="6727"/>
                  </a:lnTo>
                  <a:lnTo>
                    <a:pt x="5284" y="6748"/>
                  </a:lnTo>
                  <a:lnTo>
                    <a:pt x="5499" y="6768"/>
                  </a:lnTo>
                  <a:lnTo>
                    <a:pt x="5714" y="6778"/>
                  </a:lnTo>
                  <a:lnTo>
                    <a:pt x="5929" y="6778"/>
                  </a:lnTo>
                  <a:lnTo>
                    <a:pt x="6155" y="6768"/>
                  </a:lnTo>
                  <a:lnTo>
                    <a:pt x="6390" y="6758"/>
                  </a:lnTo>
                  <a:lnTo>
                    <a:pt x="6626" y="6738"/>
                  </a:lnTo>
                  <a:lnTo>
                    <a:pt x="6871" y="6717"/>
                  </a:lnTo>
                  <a:lnTo>
                    <a:pt x="7117" y="6676"/>
                  </a:lnTo>
                  <a:lnTo>
                    <a:pt x="7496" y="6615"/>
                  </a:lnTo>
                  <a:lnTo>
                    <a:pt x="7844" y="6533"/>
                  </a:lnTo>
                  <a:lnTo>
                    <a:pt x="8172" y="6430"/>
                  </a:lnTo>
                  <a:lnTo>
                    <a:pt x="8489" y="6318"/>
                  </a:lnTo>
                  <a:lnTo>
                    <a:pt x="8786" y="6185"/>
                  </a:lnTo>
                  <a:lnTo>
                    <a:pt x="9073" y="6041"/>
                  </a:lnTo>
                  <a:lnTo>
                    <a:pt x="9329" y="5888"/>
                  </a:lnTo>
                  <a:lnTo>
                    <a:pt x="9585" y="5714"/>
                  </a:lnTo>
                  <a:lnTo>
                    <a:pt x="9810" y="5529"/>
                  </a:lnTo>
                  <a:lnTo>
                    <a:pt x="10035" y="5345"/>
                  </a:lnTo>
                  <a:lnTo>
                    <a:pt x="10230" y="5140"/>
                  </a:lnTo>
                  <a:lnTo>
                    <a:pt x="10424" y="4925"/>
                  </a:lnTo>
                  <a:lnTo>
                    <a:pt x="10598" y="4710"/>
                  </a:lnTo>
                  <a:lnTo>
                    <a:pt x="10762" y="4485"/>
                  </a:lnTo>
                  <a:lnTo>
                    <a:pt x="10916" y="4249"/>
                  </a:lnTo>
                  <a:lnTo>
                    <a:pt x="11049" y="4004"/>
                  </a:lnTo>
                  <a:lnTo>
                    <a:pt x="11172" y="3758"/>
                  </a:lnTo>
                  <a:lnTo>
                    <a:pt x="11295" y="3512"/>
                  </a:lnTo>
                  <a:lnTo>
                    <a:pt x="11397" y="3256"/>
                  </a:lnTo>
                  <a:lnTo>
                    <a:pt x="11489" y="3000"/>
                  </a:lnTo>
                  <a:lnTo>
                    <a:pt x="11571" y="2744"/>
                  </a:lnTo>
                  <a:lnTo>
                    <a:pt x="11643" y="2488"/>
                  </a:lnTo>
                  <a:lnTo>
                    <a:pt x="11714" y="2232"/>
                  </a:lnTo>
                  <a:lnTo>
                    <a:pt x="11766" y="1966"/>
                  </a:lnTo>
                  <a:lnTo>
                    <a:pt x="11817" y="1710"/>
                  </a:lnTo>
                  <a:lnTo>
                    <a:pt x="11858" y="1454"/>
                  </a:lnTo>
                  <a:lnTo>
                    <a:pt x="11899" y="1198"/>
                  </a:lnTo>
                  <a:lnTo>
                    <a:pt x="11929" y="953"/>
                  </a:lnTo>
                  <a:lnTo>
                    <a:pt x="11970" y="471"/>
                  </a:lnTo>
                  <a:lnTo>
                    <a:pt x="11981" y="0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112;p15"/>
            <p:cNvSpPr/>
            <p:nvPr/>
          </p:nvSpPr>
          <p:spPr>
            <a:xfrm>
              <a:off x="3485872" y="1253078"/>
              <a:ext cx="69053" cy="7296"/>
            </a:xfrm>
            <a:custGeom>
              <a:avLst/>
              <a:gdLst/>
              <a:ahLst/>
              <a:cxnLst/>
              <a:rect l="l" t="t" r="r" b="b"/>
              <a:pathLst>
                <a:path w="3114" h="329" fill="none" extrusionOk="0">
                  <a:moveTo>
                    <a:pt x="1" y="328"/>
                  </a:moveTo>
                  <a:lnTo>
                    <a:pt x="1" y="328"/>
                  </a:lnTo>
                  <a:lnTo>
                    <a:pt x="62" y="298"/>
                  </a:lnTo>
                  <a:lnTo>
                    <a:pt x="216" y="226"/>
                  </a:lnTo>
                  <a:lnTo>
                    <a:pt x="338" y="185"/>
                  </a:lnTo>
                  <a:lnTo>
                    <a:pt x="482" y="134"/>
                  </a:lnTo>
                  <a:lnTo>
                    <a:pt x="646" y="93"/>
                  </a:lnTo>
                  <a:lnTo>
                    <a:pt x="840" y="52"/>
                  </a:lnTo>
                  <a:lnTo>
                    <a:pt x="1045" y="21"/>
                  </a:lnTo>
                  <a:lnTo>
                    <a:pt x="1280" y="1"/>
                  </a:lnTo>
                  <a:lnTo>
                    <a:pt x="1536" y="1"/>
                  </a:lnTo>
                  <a:lnTo>
                    <a:pt x="1813" y="21"/>
                  </a:lnTo>
                  <a:lnTo>
                    <a:pt x="2110" y="52"/>
                  </a:lnTo>
                  <a:lnTo>
                    <a:pt x="2427" y="113"/>
                  </a:lnTo>
                  <a:lnTo>
                    <a:pt x="2591" y="165"/>
                  </a:lnTo>
                  <a:lnTo>
                    <a:pt x="2765" y="206"/>
                  </a:lnTo>
                  <a:lnTo>
                    <a:pt x="2939" y="267"/>
                  </a:lnTo>
                  <a:lnTo>
                    <a:pt x="3113" y="328"/>
                  </a:lnTo>
                </a:path>
              </a:pathLst>
            </a:custGeom>
            <a:solidFill>
              <a:schemeClr val="dk1"/>
            </a:solidFill>
            <a:ln w="870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113;p15"/>
            <p:cNvSpPr/>
            <p:nvPr/>
          </p:nvSpPr>
          <p:spPr>
            <a:xfrm>
              <a:off x="3503812" y="1280332"/>
              <a:ext cx="35214" cy="35214"/>
            </a:xfrm>
            <a:custGeom>
              <a:avLst/>
              <a:gdLst/>
              <a:ahLst/>
              <a:cxnLst/>
              <a:rect l="l" t="t" r="r" b="b"/>
              <a:pathLst>
                <a:path w="1588" h="1588" extrusionOk="0">
                  <a:moveTo>
                    <a:pt x="717" y="1"/>
                  </a:moveTo>
                  <a:lnTo>
                    <a:pt x="635" y="11"/>
                  </a:lnTo>
                  <a:lnTo>
                    <a:pt x="564" y="31"/>
                  </a:lnTo>
                  <a:lnTo>
                    <a:pt x="492" y="62"/>
                  </a:lnTo>
                  <a:lnTo>
                    <a:pt x="420" y="93"/>
                  </a:lnTo>
                  <a:lnTo>
                    <a:pt x="349" y="134"/>
                  </a:lnTo>
                  <a:lnTo>
                    <a:pt x="287" y="175"/>
                  </a:lnTo>
                  <a:lnTo>
                    <a:pt x="236" y="226"/>
                  </a:lnTo>
                  <a:lnTo>
                    <a:pt x="185" y="287"/>
                  </a:lnTo>
                  <a:lnTo>
                    <a:pt x="144" y="349"/>
                  </a:lnTo>
                  <a:lnTo>
                    <a:pt x="103" y="410"/>
                  </a:lnTo>
                  <a:lnTo>
                    <a:pt x="62" y="482"/>
                  </a:lnTo>
                  <a:lnTo>
                    <a:pt x="41" y="553"/>
                  </a:lnTo>
                  <a:lnTo>
                    <a:pt x="21" y="625"/>
                  </a:lnTo>
                  <a:lnTo>
                    <a:pt x="11" y="707"/>
                  </a:lnTo>
                  <a:lnTo>
                    <a:pt x="0" y="789"/>
                  </a:lnTo>
                  <a:lnTo>
                    <a:pt x="11" y="871"/>
                  </a:lnTo>
                  <a:lnTo>
                    <a:pt x="21" y="953"/>
                  </a:lnTo>
                  <a:lnTo>
                    <a:pt x="41" y="1024"/>
                  </a:lnTo>
                  <a:lnTo>
                    <a:pt x="62" y="1096"/>
                  </a:lnTo>
                  <a:lnTo>
                    <a:pt x="103" y="1168"/>
                  </a:lnTo>
                  <a:lnTo>
                    <a:pt x="144" y="1229"/>
                  </a:lnTo>
                  <a:lnTo>
                    <a:pt x="185" y="1291"/>
                  </a:lnTo>
                  <a:lnTo>
                    <a:pt x="236" y="1352"/>
                  </a:lnTo>
                  <a:lnTo>
                    <a:pt x="287" y="1403"/>
                  </a:lnTo>
                  <a:lnTo>
                    <a:pt x="349" y="1444"/>
                  </a:lnTo>
                  <a:lnTo>
                    <a:pt x="420" y="1485"/>
                  </a:lnTo>
                  <a:lnTo>
                    <a:pt x="492" y="1516"/>
                  </a:lnTo>
                  <a:lnTo>
                    <a:pt x="564" y="1547"/>
                  </a:lnTo>
                  <a:lnTo>
                    <a:pt x="635" y="1567"/>
                  </a:lnTo>
                  <a:lnTo>
                    <a:pt x="717" y="1577"/>
                  </a:lnTo>
                  <a:lnTo>
                    <a:pt x="799" y="1588"/>
                  </a:lnTo>
                  <a:lnTo>
                    <a:pt x="881" y="1577"/>
                  </a:lnTo>
                  <a:lnTo>
                    <a:pt x="953" y="1567"/>
                  </a:lnTo>
                  <a:lnTo>
                    <a:pt x="1035" y="1547"/>
                  </a:lnTo>
                  <a:lnTo>
                    <a:pt x="1106" y="1516"/>
                  </a:lnTo>
                  <a:lnTo>
                    <a:pt x="1178" y="1485"/>
                  </a:lnTo>
                  <a:lnTo>
                    <a:pt x="1239" y="1444"/>
                  </a:lnTo>
                  <a:lnTo>
                    <a:pt x="1301" y="1403"/>
                  </a:lnTo>
                  <a:lnTo>
                    <a:pt x="1362" y="1352"/>
                  </a:lnTo>
                  <a:lnTo>
                    <a:pt x="1413" y="1291"/>
                  </a:lnTo>
                  <a:lnTo>
                    <a:pt x="1454" y="1229"/>
                  </a:lnTo>
                  <a:lnTo>
                    <a:pt x="1495" y="1168"/>
                  </a:lnTo>
                  <a:lnTo>
                    <a:pt x="1526" y="1096"/>
                  </a:lnTo>
                  <a:lnTo>
                    <a:pt x="1557" y="1024"/>
                  </a:lnTo>
                  <a:lnTo>
                    <a:pt x="1577" y="953"/>
                  </a:lnTo>
                  <a:lnTo>
                    <a:pt x="1587" y="871"/>
                  </a:lnTo>
                  <a:lnTo>
                    <a:pt x="1587" y="789"/>
                  </a:lnTo>
                  <a:lnTo>
                    <a:pt x="1587" y="707"/>
                  </a:lnTo>
                  <a:lnTo>
                    <a:pt x="1577" y="625"/>
                  </a:lnTo>
                  <a:lnTo>
                    <a:pt x="1557" y="553"/>
                  </a:lnTo>
                  <a:lnTo>
                    <a:pt x="1526" y="482"/>
                  </a:lnTo>
                  <a:lnTo>
                    <a:pt x="1495" y="410"/>
                  </a:lnTo>
                  <a:lnTo>
                    <a:pt x="1454" y="349"/>
                  </a:lnTo>
                  <a:lnTo>
                    <a:pt x="1413" y="287"/>
                  </a:lnTo>
                  <a:lnTo>
                    <a:pt x="1362" y="226"/>
                  </a:lnTo>
                  <a:lnTo>
                    <a:pt x="1301" y="175"/>
                  </a:lnTo>
                  <a:lnTo>
                    <a:pt x="1239" y="134"/>
                  </a:lnTo>
                  <a:lnTo>
                    <a:pt x="1178" y="93"/>
                  </a:lnTo>
                  <a:lnTo>
                    <a:pt x="1106" y="62"/>
                  </a:lnTo>
                  <a:lnTo>
                    <a:pt x="1035" y="31"/>
                  </a:lnTo>
                  <a:lnTo>
                    <a:pt x="953" y="11"/>
                  </a:lnTo>
                  <a:lnTo>
                    <a:pt x="88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114;p15"/>
            <p:cNvSpPr/>
            <p:nvPr/>
          </p:nvSpPr>
          <p:spPr>
            <a:xfrm>
              <a:off x="3353504" y="1253078"/>
              <a:ext cx="69031" cy="7296"/>
            </a:xfrm>
            <a:custGeom>
              <a:avLst/>
              <a:gdLst/>
              <a:ahLst/>
              <a:cxnLst/>
              <a:rect l="l" t="t" r="r" b="b"/>
              <a:pathLst>
                <a:path w="3113" h="329" fill="none" extrusionOk="0">
                  <a:moveTo>
                    <a:pt x="3113" y="328"/>
                  </a:moveTo>
                  <a:lnTo>
                    <a:pt x="3113" y="328"/>
                  </a:lnTo>
                  <a:lnTo>
                    <a:pt x="3051" y="298"/>
                  </a:lnTo>
                  <a:lnTo>
                    <a:pt x="2898" y="226"/>
                  </a:lnTo>
                  <a:lnTo>
                    <a:pt x="2775" y="185"/>
                  </a:lnTo>
                  <a:lnTo>
                    <a:pt x="2632" y="134"/>
                  </a:lnTo>
                  <a:lnTo>
                    <a:pt x="2468" y="93"/>
                  </a:lnTo>
                  <a:lnTo>
                    <a:pt x="2273" y="52"/>
                  </a:lnTo>
                  <a:lnTo>
                    <a:pt x="2069" y="21"/>
                  </a:lnTo>
                  <a:lnTo>
                    <a:pt x="1833" y="1"/>
                  </a:lnTo>
                  <a:lnTo>
                    <a:pt x="1577" y="1"/>
                  </a:lnTo>
                  <a:lnTo>
                    <a:pt x="1301" y="21"/>
                  </a:lnTo>
                  <a:lnTo>
                    <a:pt x="1004" y="52"/>
                  </a:lnTo>
                  <a:lnTo>
                    <a:pt x="686" y="113"/>
                  </a:lnTo>
                  <a:lnTo>
                    <a:pt x="522" y="165"/>
                  </a:lnTo>
                  <a:lnTo>
                    <a:pt x="348" y="206"/>
                  </a:lnTo>
                  <a:lnTo>
                    <a:pt x="174" y="267"/>
                  </a:lnTo>
                  <a:lnTo>
                    <a:pt x="0" y="328"/>
                  </a:lnTo>
                </a:path>
              </a:pathLst>
            </a:custGeom>
            <a:solidFill>
              <a:schemeClr val="dk1"/>
            </a:solidFill>
            <a:ln w="870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115;p15"/>
            <p:cNvSpPr/>
            <p:nvPr/>
          </p:nvSpPr>
          <p:spPr>
            <a:xfrm>
              <a:off x="3369382" y="1280332"/>
              <a:ext cx="35214" cy="35214"/>
            </a:xfrm>
            <a:custGeom>
              <a:avLst/>
              <a:gdLst/>
              <a:ahLst/>
              <a:cxnLst/>
              <a:rect l="l" t="t" r="r" b="b"/>
              <a:pathLst>
                <a:path w="1588" h="1588" extrusionOk="0">
                  <a:moveTo>
                    <a:pt x="707" y="1"/>
                  </a:moveTo>
                  <a:lnTo>
                    <a:pt x="636" y="11"/>
                  </a:lnTo>
                  <a:lnTo>
                    <a:pt x="554" y="31"/>
                  </a:lnTo>
                  <a:lnTo>
                    <a:pt x="482" y="62"/>
                  </a:lnTo>
                  <a:lnTo>
                    <a:pt x="411" y="93"/>
                  </a:lnTo>
                  <a:lnTo>
                    <a:pt x="349" y="134"/>
                  </a:lnTo>
                  <a:lnTo>
                    <a:pt x="288" y="175"/>
                  </a:lnTo>
                  <a:lnTo>
                    <a:pt x="226" y="226"/>
                  </a:lnTo>
                  <a:lnTo>
                    <a:pt x="175" y="287"/>
                  </a:lnTo>
                  <a:lnTo>
                    <a:pt x="134" y="349"/>
                  </a:lnTo>
                  <a:lnTo>
                    <a:pt x="93" y="410"/>
                  </a:lnTo>
                  <a:lnTo>
                    <a:pt x="62" y="482"/>
                  </a:lnTo>
                  <a:lnTo>
                    <a:pt x="32" y="553"/>
                  </a:lnTo>
                  <a:lnTo>
                    <a:pt x="11" y="625"/>
                  </a:lnTo>
                  <a:lnTo>
                    <a:pt x="1" y="707"/>
                  </a:lnTo>
                  <a:lnTo>
                    <a:pt x="1" y="789"/>
                  </a:lnTo>
                  <a:lnTo>
                    <a:pt x="1" y="871"/>
                  </a:lnTo>
                  <a:lnTo>
                    <a:pt x="11" y="953"/>
                  </a:lnTo>
                  <a:lnTo>
                    <a:pt x="32" y="1024"/>
                  </a:lnTo>
                  <a:lnTo>
                    <a:pt x="62" y="1096"/>
                  </a:lnTo>
                  <a:lnTo>
                    <a:pt x="93" y="1168"/>
                  </a:lnTo>
                  <a:lnTo>
                    <a:pt x="134" y="1229"/>
                  </a:lnTo>
                  <a:lnTo>
                    <a:pt x="175" y="1291"/>
                  </a:lnTo>
                  <a:lnTo>
                    <a:pt x="226" y="1352"/>
                  </a:lnTo>
                  <a:lnTo>
                    <a:pt x="288" y="1403"/>
                  </a:lnTo>
                  <a:lnTo>
                    <a:pt x="349" y="1444"/>
                  </a:lnTo>
                  <a:lnTo>
                    <a:pt x="411" y="1485"/>
                  </a:lnTo>
                  <a:lnTo>
                    <a:pt x="482" y="1516"/>
                  </a:lnTo>
                  <a:lnTo>
                    <a:pt x="554" y="1547"/>
                  </a:lnTo>
                  <a:lnTo>
                    <a:pt x="636" y="1567"/>
                  </a:lnTo>
                  <a:lnTo>
                    <a:pt x="707" y="1577"/>
                  </a:lnTo>
                  <a:lnTo>
                    <a:pt x="789" y="1588"/>
                  </a:lnTo>
                  <a:lnTo>
                    <a:pt x="871" y="1577"/>
                  </a:lnTo>
                  <a:lnTo>
                    <a:pt x="953" y="1567"/>
                  </a:lnTo>
                  <a:lnTo>
                    <a:pt x="1025" y="1547"/>
                  </a:lnTo>
                  <a:lnTo>
                    <a:pt x="1097" y="1516"/>
                  </a:lnTo>
                  <a:lnTo>
                    <a:pt x="1168" y="1485"/>
                  </a:lnTo>
                  <a:lnTo>
                    <a:pt x="1240" y="1444"/>
                  </a:lnTo>
                  <a:lnTo>
                    <a:pt x="1291" y="1403"/>
                  </a:lnTo>
                  <a:lnTo>
                    <a:pt x="1353" y="1352"/>
                  </a:lnTo>
                  <a:lnTo>
                    <a:pt x="1404" y="1291"/>
                  </a:lnTo>
                  <a:lnTo>
                    <a:pt x="1445" y="1229"/>
                  </a:lnTo>
                  <a:lnTo>
                    <a:pt x="1486" y="1168"/>
                  </a:lnTo>
                  <a:lnTo>
                    <a:pt x="1527" y="1096"/>
                  </a:lnTo>
                  <a:lnTo>
                    <a:pt x="1547" y="1024"/>
                  </a:lnTo>
                  <a:lnTo>
                    <a:pt x="1568" y="953"/>
                  </a:lnTo>
                  <a:lnTo>
                    <a:pt x="1578" y="871"/>
                  </a:lnTo>
                  <a:lnTo>
                    <a:pt x="1588" y="789"/>
                  </a:lnTo>
                  <a:lnTo>
                    <a:pt x="1578" y="707"/>
                  </a:lnTo>
                  <a:lnTo>
                    <a:pt x="1568" y="625"/>
                  </a:lnTo>
                  <a:lnTo>
                    <a:pt x="1547" y="553"/>
                  </a:lnTo>
                  <a:lnTo>
                    <a:pt x="1527" y="482"/>
                  </a:lnTo>
                  <a:lnTo>
                    <a:pt x="1486" y="410"/>
                  </a:lnTo>
                  <a:lnTo>
                    <a:pt x="1445" y="349"/>
                  </a:lnTo>
                  <a:lnTo>
                    <a:pt x="1404" y="287"/>
                  </a:lnTo>
                  <a:lnTo>
                    <a:pt x="1353" y="226"/>
                  </a:lnTo>
                  <a:lnTo>
                    <a:pt x="1291" y="175"/>
                  </a:lnTo>
                  <a:lnTo>
                    <a:pt x="1240" y="134"/>
                  </a:lnTo>
                  <a:lnTo>
                    <a:pt x="1168" y="93"/>
                  </a:lnTo>
                  <a:lnTo>
                    <a:pt x="1097" y="62"/>
                  </a:lnTo>
                  <a:lnTo>
                    <a:pt x="1025" y="31"/>
                  </a:lnTo>
                  <a:lnTo>
                    <a:pt x="953" y="11"/>
                  </a:lnTo>
                  <a:lnTo>
                    <a:pt x="87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116;p15"/>
            <p:cNvSpPr/>
            <p:nvPr/>
          </p:nvSpPr>
          <p:spPr>
            <a:xfrm>
              <a:off x="3209316" y="2617932"/>
              <a:ext cx="176446" cy="57012"/>
            </a:xfrm>
            <a:custGeom>
              <a:avLst/>
              <a:gdLst/>
              <a:ahLst/>
              <a:cxnLst/>
              <a:rect l="l" t="t" r="r" b="b"/>
              <a:pathLst>
                <a:path w="7957" h="2571" extrusionOk="0">
                  <a:moveTo>
                    <a:pt x="0" y="0"/>
                  </a:moveTo>
                  <a:lnTo>
                    <a:pt x="0" y="2570"/>
                  </a:lnTo>
                  <a:lnTo>
                    <a:pt x="7956" y="2570"/>
                  </a:lnTo>
                  <a:lnTo>
                    <a:pt x="7956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117;p15"/>
            <p:cNvSpPr/>
            <p:nvPr/>
          </p:nvSpPr>
          <p:spPr>
            <a:xfrm>
              <a:off x="3621433" y="2617932"/>
              <a:ext cx="176424" cy="57012"/>
            </a:xfrm>
            <a:custGeom>
              <a:avLst/>
              <a:gdLst/>
              <a:ahLst/>
              <a:cxnLst/>
              <a:rect l="l" t="t" r="r" b="b"/>
              <a:pathLst>
                <a:path w="7956" h="2571" extrusionOk="0">
                  <a:moveTo>
                    <a:pt x="0" y="0"/>
                  </a:moveTo>
                  <a:lnTo>
                    <a:pt x="0" y="2570"/>
                  </a:lnTo>
                  <a:lnTo>
                    <a:pt x="7956" y="2570"/>
                  </a:lnTo>
                  <a:lnTo>
                    <a:pt x="7956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5353087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t"/>
            <a:r>
              <a:rPr lang="en-US" b="0" dirty="0" err="1"/>
              <a:t>doktorske</a:t>
            </a:r>
            <a:r>
              <a:rPr lang="en-US" b="0" dirty="0"/>
              <a:t> (300+180=480 ESPB) </a:t>
            </a:r>
            <a:br>
              <a:rPr lang="en-US" b="0" dirty="0"/>
            </a:br>
            <a:r>
              <a:rPr lang="en-US" b="0" dirty="0"/>
              <a:t>- </a:t>
            </a:r>
            <a:r>
              <a:rPr lang="en-US" b="0" dirty="0" err="1"/>
              <a:t>doktor</a:t>
            </a:r>
            <a:r>
              <a:rPr lang="en-US" b="0" dirty="0"/>
              <a:t> </a:t>
            </a:r>
            <a:r>
              <a:rPr lang="en-US" b="0" dirty="0" err="1"/>
              <a:t>medicinskih</a:t>
            </a:r>
            <a:r>
              <a:rPr lang="en-US" b="0" dirty="0"/>
              <a:t> </a:t>
            </a:r>
            <a:r>
              <a:rPr lang="en-US" b="0" dirty="0" err="1"/>
              <a:t>nauka</a:t>
            </a:r>
            <a:r>
              <a:rPr lang="en-US" b="0" dirty="0"/>
              <a:t> </a:t>
            </a:r>
            <a:br>
              <a:rPr lang="en-US" b="0" dirty="0"/>
            </a:br>
            <a:r>
              <a:rPr lang="en-US" b="0" dirty="0"/>
              <a:t>- </a:t>
            </a:r>
            <a:r>
              <a:rPr lang="en-US" b="0" dirty="0" err="1"/>
              <a:t>Dr</a:t>
            </a:r>
            <a:r>
              <a:rPr lang="en-US" b="0" dirty="0"/>
              <a:t> sci. med. </a:t>
            </a:r>
            <a:br>
              <a:rPr lang="en-US" b="0" dirty="0"/>
            </a:b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12655306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M.D.  /   Ph.D.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У Сједињеним Америчким Државама и Канади постоје две врсте Докторске титуле:</a:t>
            </a:r>
          </a:p>
          <a:p>
            <a:endParaRPr lang="sr-Cyrl-RS" dirty="0"/>
          </a:p>
          <a:p>
            <a:r>
              <a:rPr lang="sr-Cyrl-RS" dirty="0"/>
              <a:t>    Професионални докторат (</a:t>
            </a:r>
            <a:r>
              <a:rPr lang="en-US" dirty="0"/>
              <a:t>professional degrees), </a:t>
            </a:r>
            <a:r>
              <a:rPr lang="sr-Cyrl-RS" dirty="0"/>
              <a:t>који се постижу у неким студијским смеровима након завршетка без додатног одговарајућег рада, нпр. медицински доктор (</a:t>
            </a:r>
            <a:r>
              <a:rPr lang="en-US" dirty="0"/>
              <a:t>Medical Doctor) (</a:t>
            </a:r>
            <a:r>
              <a:rPr lang="sr-Cyrl-RS" dirty="0"/>
              <a:t>скр. </a:t>
            </a:r>
            <a:r>
              <a:rPr lang="en-US" dirty="0"/>
              <a:t>M.D.)</a:t>
            </a:r>
          </a:p>
          <a:p>
            <a:r>
              <a:rPr lang="en-US" dirty="0"/>
              <a:t>    </a:t>
            </a:r>
            <a:r>
              <a:rPr lang="sr-Cyrl-RS" dirty="0"/>
              <a:t>Истраживачки докторат, који се добија завршавањем поступка докторирања:</a:t>
            </a:r>
          </a:p>
          <a:p>
            <a:r>
              <a:rPr lang="sr-Cyrl-RS" dirty="0"/>
              <a:t>        </a:t>
            </a:r>
            <a:r>
              <a:rPr lang="en-US" dirty="0"/>
              <a:t>Ph.D., </a:t>
            </a:r>
            <a:r>
              <a:rPr lang="sr-Cyrl-RS" dirty="0"/>
              <a:t>при чему мора да се уради докторат, на пример „Доктор филозофије у хемији“ (скр.: </a:t>
            </a:r>
            <a:r>
              <a:rPr lang="en-US" dirty="0"/>
              <a:t>Ph.D. in Chemistry). </a:t>
            </a:r>
            <a:r>
              <a:rPr lang="sr-Cyrl-RS" dirty="0"/>
              <a:t>Неки Универзитети дају овај академски степен са скраћеницом „</a:t>
            </a:r>
            <a:r>
              <a:rPr lang="en-US" dirty="0"/>
              <a:t>DPhil“.</a:t>
            </a:r>
          </a:p>
          <a:p>
            <a:r>
              <a:rPr lang="en-US" dirty="0"/>
              <a:t>        </a:t>
            </a:r>
            <a:r>
              <a:rPr lang="sr-Cyrl-RS" dirty="0"/>
              <a:t>Докторат у одређеном студијском смеру који не води до </a:t>
            </a:r>
            <a:r>
              <a:rPr lang="en-US" dirty="0"/>
              <a:t>Ph.D., </a:t>
            </a:r>
            <a:r>
              <a:rPr lang="sr-Cyrl-RS" dirty="0"/>
              <a:t>на пример „Доктор пословну администрацију“ (скр.: </a:t>
            </a:r>
            <a:r>
              <a:rPr lang="en-US" dirty="0"/>
              <a:t>D.B.A.).</a:t>
            </a:r>
          </a:p>
          <a:p>
            <a:r>
              <a:rPr lang="en-US" dirty="0"/>
              <a:t>        </a:t>
            </a:r>
            <a:r>
              <a:rPr lang="sr-Cyrl-RS" dirty="0"/>
              <a:t>У теологији, обично само на основу посебне заслуга додељује из почасни „доктор богословије“ (</a:t>
            </a:r>
            <a:r>
              <a:rPr lang="en-US" dirty="0"/>
              <a:t>DD)</a:t>
            </a:r>
          </a:p>
          <a:p>
            <a:endParaRPr lang="en-US" dirty="0"/>
          </a:p>
          <a:p>
            <a:r>
              <a:rPr lang="sr-Cyrl-RS" dirty="0"/>
              <a:t>Англоамеричка титула доктора се пише иза имена, на пример </a:t>
            </a:r>
            <a:r>
              <a:rPr lang="en-US" dirty="0"/>
              <a:t>Jerry F. </a:t>
            </a:r>
            <a:r>
              <a:rPr lang="en-US" dirty="0" err="1"/>
              <a:t>Fishwish</a:t>
            </a:r>
            <a:r>
              <a:rPr lang="en-US" dirty="0"/>
              <a:t>, Ph.D.. </a:t>
            </a:r>
          </a:p>
        </p:txBody>
      </p:sp>
    </p:spTree>
    <p:extLst>
      <p:ext uri="{BB962C8B-B14F-4D97-AF65-F5344CB8AC3E}">
        <p14:creationId xmlns:p14="http://schemas.microsoft.com/office/powerpoint/2010/main" val="661467275"/>
      </p:ext>
    </p:extLst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Simboli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706349"/>
            <a:ext cx="8229600" cy="3579600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  <a:p>
            <a:r>
              <a:rPr lang="en-US" b="1" dirty="0" err="1"/>
              <a:t>Simboli</a:t>
            </a:r>
            <a:r>
              <a:rPr lang="en-US" b="1" dirty="0"/>
              <a:t> </a:t>
            </a:r>
            <a:r>
              <a:rPr lang="en-US" b="1" dirty="0" err="1"/>
              <a:t>imaju</a:t>
            </a:r>
            <a:r>
              <a:rPr lang="en-US" b="1" dirty="0"/>
              <a:t> </a:t>
            </a:r>
            <a:r>
              <a:rPr lang="en-US" b="1" dirty="0" err="1"/>
              <a:t>ulogu</a:t>
            </a:r>
            <a:r>
              <a:rPr lang="en-US" b="1" dirty="0"/>
              <a:t> </a:t>
            </a:r>
            <a:r>
              <a:rPr lang="en-US" b="1" dirty="0" err="1"/>
              <a:t>označavanja</a:t>
            </a:r>
            <a:r>
              <a:rPr lang="en-US" b="1" dirty="0"/>
              <a:t> </a:t>
            </a:r>
            <a:r>
              <a:rPr lang="en-US" b="1" dirty="0" err="1"/>
              <a:t>pripadnosti</a:t>
            </a:r>
            <a:r>
              <a:rPr lang="en-US" b="1" dirty="0"/>
              <a:t> </a:t>
            </a:r>
            <a:r>
              <a:rPr lang="en-US" b="1" dirty="0" err="1"/>
              <a:t>profesiji</a:t>
            </a:r>
            <a:r>
              <a:rPr lang="en-US" b="1" dirty="0"/>
              <a:t>. </a:t>
            </a:r>
          </a:p>
          <a:p>
            <a:r>
              <a:rPr lang="en-US" i="1" dirty="0" err="1" smtClean="0"/>
              <a:t>štap-autoritet</a:t>
            </a:r>
            <a:r>
              <a:rPr lang="en-US" i="1" dirty="0" smtClean="0"/>
              <a:t> </a:t>
            </a:r>
            <a:r>
              <a:rPr lang="en-US" i="1" dirty="0" err="1"/>
              <a:t>moći</a:t>
            </a:r>
            <a:r>
              <a:rPr lang="en-US" dirty="0"/>
              <a:t> </a:t>
            </a:r>
          </a:p>
          <a:p>
            <a:r>
              <a:rPr lang="en-US" i="1" dirty="0" err="1"/>
              <a:t>zmija-ponovno</a:t>
            </a:r>
            <a:r>
              <a:rPr lang="en-US" i="1" dirty="0"/>
              <a:t> </a:t>
            </a:r>
            <a:r>
              <a:rPr lang="en-US" i="1" dirty="0" err="1"/>
              <a:t>rađanje</a:t>
            </a:r>
            <a:r>
              <a:rPr lang="en-US" dirty="0"/>
              <a:t> </a:t>
            </a:r>
          </a:p>
          <a:p>
            <a:r>
              <a:rPr lang="en-US" i="1" dirty="0" err="1"/>
              <a:t>voda-čistoća</a:t>
            </a:r>
            <a:r>
              <a:rPr lang="en-US" dirty="0"/>
              <a:t> </a:t>
            </a:r>
          </a:p>
          <a:p>
            <a:pPr marL="139700" indent="0"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519" y="2496149"/>
            <a:ext cx="1799690" cy="214463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8544" y="0"/>
            <a:ext cx="2291512" cy="337696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7832" y="1677899"/>
            <a:ext cx="3121974" cy="3156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3090004"/>
      </p:ext>
    </p:extLst>
  </p:cSld>
  <p:clrMapOvr>
    <a:masterClrMapping/>
  </p:clrMapOvr>
  <p:transition spd="med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Latn-RS" dirty="0" smtClean="0"/>
              <a:t>Ko je ko?</a:t>
            </a:r>
            <a:endParaRPr lang="es-ES" dirty="0"/>
          </a:p>
        </p:txBody>
      </p:sp>
      <p:sp>
        <p:nvSpPr>
          <p:cNvPr id="593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sr-Latn-RS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Subspecijalista</a:t>
            </a:r>
          </a:p>
          <a:p>
            <a:pPr marL="342900" indent="-342900">
              <a:buFont typeface="+mj-lt"/>
              <a:buAutoNum type="arabicPeriod"/>
            </a:pPr>
            <a:r>
              <a:rPr lang="sr-Latn-RS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Specijalista</a:t>
            </a:r>
          </a:p>
          <a:p>
            <a:pPr marL="342900" indent="-342900">
              <a:buFont typeface="+mj-lt"/>
              <a:buAutoNum type="arabicPeriod"/>
            </a:pPr>
            <a:r>
              <a:rPr lang="sr-Latn-RS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Specijalizant</a:t>
            </a:r>
          </a:p>
          <a:p>
            <a:pPr marL="342900" indent="-342900">
              <a:buFont typeface="+mj-lt"/>
              <a:buAutoNum type="arabicPeriod"/>
            </a:pPr>
            <a:r>
              <a:rPr lang="sr-Latn-RS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Primarijus</a:t>
            </a:r>
          </a:p>
          <a:p>
            <a:pPr marL="342900" indent="-342900">
              <a:buFont typeface="+mj-lt"/>
              <a:buAutoNum type="arabicPeriod"/>
            </a:pPr>
            <a:r>
              <a:rPr lang="sr-Latn-RS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Doktor nauka</a:t>
            </a:r>
          </a:p>
          <a:p>
            <a:pPr marL="342900" indent="-342900">
              <a:buFont typeface="+mj-lt"/>
              <a:buAutoNum type="arabicPeriod"/>
            </a:pPr>
            <a:r>
              <a:rPr lang="sr-Latn-RS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Doktorand</a:t>
            </a:r>
          </a:p>
          <a:p>
            <a:pPr marL="342900" indent="-342900">
              <a:buFont typeface="+mj-lt"/>
              <a:buAutoNum type="arabicPeriod"/>
            </a:pPr>
            <a:r>
              <a:rPr lang="sr-Latn-RS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Facilitator</a:t>
            </a:r>
          </a:p>
          <a:p>
            <a:pPr marL="342900" indent="-342900">
              <a:buFont typeface="+mj-lt"/>
              <a:buAutoNum type="arabicPeriod"/>
            </a:pPr>
            <a:r>
              <a:rPr lang="sr-Latn-RS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Student</a:t>
            </a:r>
            <a:endParaRPr lang="en-US" b="1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3896" y="1312047"/>
            <a:ext cx="2133785" cy="3670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8006220"/>
      </p:ext>
    </p:extLst>
  </p:cSld>
  <p:clrMapOvr>
    <a:masterClrMapping/>
  </p:clrMapOvr>
  <p:transition spd="med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Primarijus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r>
              <a:rPr lang="pt-BR" dirty="0"/>
              <a:t>Primarijus: titula se </a:t>
            </a:r>
            <a:r>
              <a:rPr lang="pt-BR" dirty="0" smtClean="0"/>
              <a:t>dodeljuje </a:t>
            </a:r>
            <a:r>
              <a:rPr lang="pt-BR" dirty="0"/>
              <a:t>na temelju: </a:t>
            </a:r>
          </a:p>
          <a:p>
            <a:r>
              <a:rPr lang="en-US" dirty="0"/>
              <a:t></a:t>
            </a:r>
            <a:r>
              <a:rPr lang="en-US" dirty="0" err="1" smtClean="0"/>
              <a:t>uspešnosti</a:t>
            </a:r>
            <a:r>
              <a:rPr lang="en-US" dirty="0" smtClean="0"/>
              <a:t> </a:t>
            </a:r>
            <a:r>
              <a:rPr lang="en-US" dirty="0" err="1"/>
              <a:t>desetogodišnjeg</a:t>
            </a:r>
            <a:r>
              <a:rPr lang="en-US" dirty="0"/>
              <a:t> </a:t>
            </a:r>
            <a:r>
              <a:rPr lang="en-US" dirty="0" err="1"/>
              <a:t>specijalističkog</a:t>
            </a:r>
            <a:r>
              <a:rPr lang="en-US" dirty="0"/>
              <a:t> </a:t>
            </a:r>
            <a:r>
              <a:rPr lang="en-US" dirty="0" err="1"/>
              <a:t>rada</a:t>
            </a:r>
            <a:r>
              <a:rPr lang="en-US" dirty="0"/>
              <a:t> s </a:t>
            </a:r>
            <a:r>
              <a:rPr lang="en-US" dirty="0" err="1"/>
              <a:t>obzirom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doprinos</a:t>
            </a:r>
            <a:r>
              <a:rPr lang="en-US" dirty="0"/>
              <a:t> </a:t>
            </a:r>
            <a:r>
              <a:rPr lang="en-US" dirty="0" err="1" smtClean="0"/>
              <a:t>unapređenju</a:t>
            </a:r>
            <a:r>
              <a:rPr lang="en-US" dirty="0" smtClean="0"/>
              <a:t> </a:t>
            </a:r>
            <a:r>
              <a:rPr lang="en-US" dirty="0" err="1"/>
              <a:t>struke</a:t>
            </a:r>
            <a:r>
              <a:rPr lang="en-US" dirty="0"/>
              <a:t> </a:t>
            </a:r>
            <a:r>
              <a:rPr lang="en-US" dirty="0" err="1"/>
              <a:t>uvođenjem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 smtClean="0"/>
              <a:t>primenom</a:t>
            </a:r>
            <a:r>
              <a:rPr lang="en-US" dirty="0" smtClean="0"/>
              <a:t> </a:t>
            </a:r>
            <a:r>
              <a:rPr lang="en-US" dirty="0" err="1"/>
              <a:t>metoda</a:t>
            </a:r>
            <a:r>
              <a:rPr lang="en-US" dirty="0"/>
              <a:t> u </a:t>
            </a:r>
            <a:r>
              <a:rPr lang="en-US" dirty="0" err="1"/>
              <a:t>dijagnostici</a:t>
            </a:r>
            <a:r>
              <a:rPr lang="en-US" dirty="0"/>
              <a:t>, </a:t>
            </a:r>
            <a:r>
              <a:rPr lang="en-US" dirty="0" err="1" smtClean="0"/>
              <a:t>lečenju</a:t>
            </a:r>
            <a:r>
              <a:rPr lang="en-US" dirty="0" smtClean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rehabilitaciji</a:t>
            </a:r>
            <a:r>
              <a:rPr lang="en-US" dirty="0"/>
              <a:t>, </a:t>
            </a:r>
            <a:r>
              <a:rPr lang="en-US" dirty="0" err="1"/>
              <a:t>itd</a:t>
            </a:r>
            <a:r>
              <a:rPr lang="en-US" dirty="0"/>
              <a:t>.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 smtClean="0"/>
              <a:t>negovanja</a:t>
            </a:r>
            <a:r>
              <a:rPr lang="en-US" dirty="0" smtClean="0"/>
              <a:t> </a:t>
            </a:r>
            <a:r>
              <a:rPr lang="en-US" dirty="0" err="1"/>
              <a:t>medicinske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stomatološke</a:t>
            </a:r>
            <a:r>
              <a:rPr lang="en-US" dirty="0"/>
              <a:t> </a:t>
            </a:r>
            <a:r>
              <a:rPr lang="en-US" dirty="0" err="1"/>
              <a:t>etike</a:t>
            </a:r>
            <a:r>
              <a:rPr lang="en-US" dirty="0"/>
              <a:t>, </a:t>
            </a:r>
            <a:r>
              <a:rPr lang="en-US" dirty="0" err="1"/>
              <a:t>nesebičnosti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humanosti</a:t>
            </a:r>
            <a:r>
              <a:rPr lang="en-US" dirty="0"/>
              <a:t> u </a:t>
            </a:r>
            <a:r>
              <a:rPr lang="en-US" dirty="0" err="1"/>
              <a:t>odnosu</a:t>
            </a:r>
            <a:r>
              <a:rPr lang="en-US" dirty="0"/>
              <a:t> </a:t>
            </a:r>
            <a:r>
              <a:rPr lang="en-US" dirty="0" err="1"/>
              <a:t>prema</a:t>
            </a:r>
            <a:r>
              <a:rPr lang="en-US" dirty="0"/>
              <a:t> </a:t>
            </a:r>
            <a:r>
              <a:rPr lang="en-US" dirty="0" err="1"/>
              <a:t>pacijentima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suradnicima</a:t>
            </a:r>
            <a:r>
              <a:rPr lang="en-US" dirty="0"/>
              <a:t>, </a:t>
            </a:r>
          </a:p>
          <a:p>
            <a:r>
              <a:rPr lang="en-US" dirty="0"/>
              <a:t></a:t>
            </a:r>
            <a:r>
              <a:rPr lang="en-US" dirty="0" err="1" smtClean="0"/>
              <a:t>uspešnosti</a:t>
            </a:r>
            <a:r>
              <a:rPr lang="en-US" dirty="0" smtClean="0"/>
              <a:t> </a:t>
            </a:r>
            <a:r>
              <a:rPr lang="en-US" dirty="0" err="1"/>
              <a:t>rada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stručnom</a:t>
            </a:r>
            <a:r>
              <a:rPr lang="en-US" dirty="0"/>
              <a:t> </a:t>
            </a:r>
            <a:r>
              <a:rPr lang="en-US" dirty="0" err="1"/>
              <a:t>uzdizanju</a:t>
            </a:r>
            <a:r>
              <a:rPr lang="en-US" dirty="0"/>
              <a:t> </a:t>
            </a:r>
            <a:r>
              <a:rPr lang="en-US" dirty="0" err="1"/>
              <a:t>zdravstvenih</a:t>
            </a:r>
            <a:r>
              <a:rPr lang="en-US" dirty="0"/>
              <a:t> </a:t>
            </a:r>
            <a:r>
              <a:rPr lang="en-US" dirty="0" err="1"/>
              <a:t>radnika</a:t>
            </a:r>
            <a:r>
              <a:rPr lang="en-US" dirty="0"/>
              <a:t> </a:t>
            </a:r>
          </a:p>
          <a:p>
            <a:r>
              <a:rPr lang="en-US" dirty="0"/>
              <a:t></a:t>
            </a:r>
            <a:r>
              <a:rPr lang="en-US" dirty="0" err="1" smtClean="0"/>
              <a:t>uspešnosti</a:t>
            </a:r>
            <a:r>
              <a:rPr lang="en-US" dirty="0" smtClean="0"/>
              <a:t> </a:t>
            </a:r>
            <a:r>
              <a:rPr lang="en-US" dirty="0" err="1"/>
              <a:t>stručno-publicističkog</a:t>
            </a:r>
            <a:r>
              <a:rPr lang="en-US" dirty="0"/>
              <a:t> </a:t>
            </a:r>
            <a:r>
              <a:rPr lang="en-US" dirty="0" err="1"/>
              <a:t>opusa</a:t>
            </a:r>
            <a:r>
              <a:rPr lang="en-US" dirty="0"/>
              <a:t>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9877336"/>
      </p:ext>
    </p:extLst>
  </p:cSld>
  <p:clrMapOvr>
    <a:masterClrMapping/>
  </p:clrMapOvr>
  <p:transition spd="med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STRUKOVNE STUDIJE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3727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553083" y="1110266"/>
          <a:ext cx="8037834" cy="3664332"/>
        </p:xfrm>
        <a:graphic>
          <a:graphicData uri="http://schemas.openxmlformats.org/drawingml/2006/table">
            <a:tbl>
              <a:tblPr/>
              <a:tblGrid>
                <a:gridCol w="2679278"/>
                <a:gridCol w="2679278"/>
                <a:gridCol w="2679278"/>
              </a:tblGrid>
              <a:tr h="3579813">
                <a:tc>
                  <a:txBody>
                    <a:bodyPr/>
                    <a:lstStyle/>
                    <a:p>
                      <a:r>
                        <a:rPr lang="en-US" sz="1400" dirty="0" err="1"/>
                        <a:t>osnovne</a:t>
                      </a:r>
                      <a:r>
                        <a:rPr lang="en-US" sz="1400" dirty="0"/>
                        <a:t> (180 ESPB) </a:t>
                      </a:r>
                    </a:p>
                  </a:txBody>
                  <a:tcPr marL="18606" marR="18606" marT="18606" marB="1860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- strukovna medicinska sestra</a:t>
                      </a:r>
                      <a:br>
                        <a:rPr lang="en-US" sz="1400"/>
                      </a:br>
                      <a:r>
                        <a:rPr lang="en-US" sz="1400"/>
                        <a:t>- strukovna medicinska sestra babica</a:t>
                      </a:r>
                      <a:br>
                        <a:rPr lang="en-US" sz="1400"/>
                      </a:br>
                      <a:r>
                        <a:rPr lang="en-US" sz="1400"/>
                        <a:t>- strukovna medicinska sestra vaspitač</a:t>
                      </a:r>
                      <a:br>
                        <a:rPr lang="en-US" sz="1400"/>
                      </a:br>
                      <a:r>
                        <a:rPr lang="en-US" sz="1400"/>
                        <a:t>- strukovni sanitarno-ekološki inženjer</a:t>
                      </a:r>
                      <a:br>
                        <a:rPr lang="en-US" sz="1400"/>
                      </a:br>
                      <a:r>
                        <a:rPr lang="en-US" sz="1400"/>
                        <a:t>- strukovni medicinsko-laboratorijski tehnolog</a:t>
                      </a:r>
                      <a:br>
                        <a:rPr lang="en-US" sz="1400"/>
                      </a:br>
                      <a:r>
                        <a:rPr lang="en-US" sz="1400"/>
                        <a:t>- strukovni medicinski radiolog</a:t>
                      </a:r>
                      <a:br>
                        <a:rPr lang="en-US" sz="1400"/>
                      </a:br>
                      <a:r>
                        <a:rPr lang="en-US" sz="1400"/>
                        <a:t>- strukovni nutricionista dijetetičar</a:t>
                      </a:r>
                      <a:br>
                        <a:rPr lang="en-US" sz="1400"/>
                      </a:br>
                      <a:r>
                        <a:rPr lang="en-US" sz="1400"/>
                        <a:t>- strukovni kozmetičar estetičar</a:t>
                      </a:r>
                      <a:br>
                        <a:rPr lang="en-US" sz="1400"/>
                      </a:br>
                      <a:r>
                        <a:rPr lang="en-US" sz="1400"/>
                        <a:t>- strukovni zubni protetičar</a:t>
                      </a:r>
                      <a:br>
                        <a:rPr lang="en-US" sz="1400"/>
                      </a:br>
                      <a:r>
                        <a:rPr lang="en-US" sz="1400"/>
                        <a:t>- strukovni instrumentar</a:t>
                      </a:r>
                      <a:br>
                        <a:rPr lang="en-US" sz="1400"/>
                      </a:br>
                      <a:r>
                        <a:rPr lang="en-US" sz="1400"/>
                        <a:t>- strukovni fizioterapeut</a:t>
                      </a:r>
                      <a:br>
                        <a:rPr lang="en-US" sz="1400"/>
                      </a:br>
                      <a:r>
                        <a:rPr lang="en-US" sz="1400"/>
                        <a:t>- strukovni radni terapeut</a:t>
                      </a:r>
                      <a:br>
                        <a:rPr lang="en-US" sz="1400"/>
                      </a:br>
                      <a:r>
                        <a:rPr lang="en-US" sz="1400"/>
                        <a:t>- strukovni anestetičar </a:t>
                      </a:r>
                    </a:p>
                  </a:txBody>
                  <a:tcPr marL="18606" marR="18606" marT="18606" marB="1860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- </a:t>
                      </a:r>
                      <a:r>
                        <a:rPr lang="en-US" sz="1400" dirty="0" err="1"/>
                        <a:t>Struk</a:t>
                      </a:r>
                      <a:r>
                        <a:rPr lang="en-US" sz="1400" dirty="0"/>
                        <a:t>. med. </a:t>
                      </a:r>
                      <a:r>
                        <a:rPr lang="en-US" sz="1400" dirty="0" err="1"/>
                        <a:t>sest</a:t>
                      </a:r>
                      <a:r>
                        <a:rPr lang="en-US" sz="1400" dirty="0"/>
                        <a:t>.</a:t>
                      </a:r>
                      <a:br>
                        <a:rPr lang="en-US" sz="1400" dirty="0"/>
                      </a:br>
                      <a:r>
                        <a:rPr lang="en-US" sz="1400" dirty="0"/>
                        <a:t>- </a:t>
                      </a:r>
                      <a:r>
                        <a:rPr lang="en-US" sz="1400" dirty="0" err="1"/>
                        <a:t>Struk</a:t>
                      </a:r>
                      <a:r>
                        <a:rPr lang="en-US" sz="1400" dirty="0"/>
                        <a:t>. med. </a:t>
                      </a:r>
                      <a:r>
                        <a:rPr lang="en-US" sz="1400" dirty="0" err="1"/>
                        <a:t>sest</a:t>
                      </a:r>
                      <a:r>
                        <a:rPr lang="en-US" sz="1400" dirty="0"/>
                        <a:t>. </a:t>
                      </a:r>
                      <a:r>
                        <a:rPr lang="en-US" sz="1400" dirty="0" err="1"/>
                        <a:t>bab.</a:t>
                      </a:r>
                      <a:r>
                        <a:rPr lang="en-US" sz="1400" dirty="0"/>
                        <a:t/>
                      </a:r>
                      <a:br>
                        <a:rPr lang="en-US" sz="1400" dirty="0"/>
                      </a:br>
                      <a:r>
                        <a:rPr lang="en-US" sz="1400" dirty="0"/>
                        <a:t>- </a:t>
                      </a:r>
                      <a:r>
                        <a:rPr lang="en-US" sz="1400" dirty="0" err="1"/>
                        <a:t>Struk</a:t>
                      </a:r>
                      <a:r>
                        <a:rPr lang="en-US" sz="1400" dirty="0"/>
                        <a:t>. med. </a:t>
                      </a:r>
                      <a:r>
                        <a:rPr lang="en-US" sz="1400" dirty="0" err="1"/>
                        <a:t>sest</a:t>
                      </a:r>
                      <a:r>
                        <a:rPr lang="en-US" sz="1400" dirty="0"/>
                        <a:t>. </a:t>
                      </a:r>
                      <a:r>
                        <a:rPr lang="en-US" sz="1400" dirty="0" err="1"/>
                        <a:t>vasp</a:t>
                      </a:r>
                      <a:r>
                        <a:rPr lang="en-US" sz="1400" dirty="0"/>
                        <a:t>.</a:t>
                      </a:r>
                      <a:br>
                        <a:rPr lang="en-US" sz="1400" dirty="0"/>
                      </a:br>
                      <a:r>
                        <a:rPr lang="en-US" sz="1400" dirty="0"/>
                        <a:t>- </a:t>
                      </a:r>
                      <a:r>
                        <a:rPr lang="en-US" sz="1400" dirty="0" err="1"/>
                        <a:t>Struk</a:t>
                      </a:r>
                      <a:r>
                        <a:rPr lang="en-US" sz="1400" dirty="0"/>
                        <a:t>. sanit. </a:t>
                      </a:r>
                      <a:r>
                        <a:rPr lang="en-US" sz="1400" dirty="0" err="1"/>
                        <a:t>ekol</a:t>
                      </a:r>
                      <a:r>
                        <a:rPr lang="en-US" sz="1400" dirty="0"/>
                        <a:t>. </a:t>
                      </a:r>
                      <a:r>
                        <a:rPr lang="en-US" sz="1400" dirty="0" err="1"/>
                        <a:t>inž</a:t>
                      </a:r>
                      <a:r>
                        <a:rPr lang="en-US" sz="1400" dirty="0"/>
                        <a:t>.</a:t>
                      </a:r>
                      <a:br>
                        <a:rPr lang="en-US" sz="1400" dirty="0"/>
                      </a:br>
                      <a:r>
                        <a:rPr lang="en-US" sz="1400" dirty="0"/>
                        <a:t>- </a:t>
                      </a:r>
                      <a:r>
                        <a:rPr lang="en-US" sz="1400" dirty="0" err="1"/>
                        <a:t>Struk</a:t>
                      </a:r>
                      <a:r>
                        <a:rPr lang="en-US" sz="1400" dirty="0"/>
                        <a:t>. med. lab. </a:t>
                      </a:r>
                      <a:r>
                        <a:rPr lang="en-US" sz="1400" dirty="0" err="1"/>
                        <a:t>tehnol</a:t>
                      </a:r>
                      <a:r>
                        <a:rPr lang="en-US" sz="1400" dirty="0"/>
                        <a:t>.</a:t>
                      </a:r>
                      <a:br>
                        <a:rPr lang="en-US" sz="1400" dirty="0"/>
                      </a:br>
                      <a:r>
                        <a:rPr lang="en-US" sz="1400" dirty="0"/>
                        <a:t>- </a:t>
                      </a:r>
                      <a:r>
                        <a:rPr lang="en-US" sz="1400" dirty="0" err="1"/>
                        <a:t>Struk</a:t>
                      </a:r>
                      <a:r>
                        <a:rPr lang="en-US" sz="1400" dirty="0"/>
                        <a:t>. med. </a:t>
                      </a:r>
                      <a:r>
                        <a:rPr lang="en-US" sz="1400" dirty="0" err="1"/>
                        <a:t>radiol</a:t>
                      </a:r>
                      <a:r>
                        <a:rPr lang="en-US" sz="1400" dirty="0"/>
                        <a:t>.</a:t>
                      </a:r>
                      <a:br>
                        <a:rPr lang="en-US" sz="1400" dirty="0"/>
                      </a:br>
                      <a:r>
                        <a:rPr lang="en-US" sz="1400" dirty="0"/>
                        <a:t>- </a:t>
                      </a:r>
                      <a:r>
                        <a:rPr lang="en-US" sz="1400" dirty="0" err="1"/>
                        <a:t>Struk</a:t>
                      </a:r>
                      <a:r>
                        <a:rPr lang="en-US" sz="1400" dirty="0"/>
                        <a:t>. </a:t>
                      </a:r>
                      <a:r>
                        <a:rPr lang="en-US" sz="1400" dirty="0" err="1"/>
                        <a:t>nutr</a:t>
                      </a:r>
                      <a:r>
                        <a:rPr lang="en-US" sz="1400" dirty="0"/>
                        <a:t>. </a:t>
                      </a:r>
                      <a:r>
                        <a:rPr lang="en-US" sz="1400" dirty="0" err="1"/>
                        <a:t>dijet</a:t>
                      </a:r>
                      <a:r>
                        <a:rPr lang="en-US" sz="1400" dirty="0"/>
                        <a:t>.</a:t>
                      </a:r>
                      <a:br>
                        <a:rPr lang="en-US" sz="1400" dirty="0"/>
                      </a:br>
                      <a:r>
                        <a:rPr lang="en-US" sz="1400" dirty="0"/>
                        <a:t>- </a:t>
                      </a:r>
                      <a:r>
                        <a:rPr lang="en-US" sz="1400" dirty="0" err="1"/>
                        <a:t>Struk</a:t>
                      </a:r>
                      <a:r>
                        <a:rPr lang="en-US" sz="1400" dirty="0"/>
                        <a:t>. </a:t>
                      </a:r>
                      <a:r>
                        <a:rPr lang="en-US" sz="1400" dirty="0" err="1"/>
                        <a:t>kozm</a:t>
                      </a:r>
                      <a:r>
                        <a:rPr lang="en-US" sz="1400" dirty="0"/>
                        <a:t>. </a:t>
                      </a:r>
                      <a:r>
                        <a:rPr lang="en-US" sz="1400" dirty="0" err="1"/>
                        <a:t>estet</a:t>
                      </a:r>
                      <a:r>
                        <a:rPr lang="en-US" sz="1400" dirty="0"/>
                        <a:t>.</a:t>
                      </a:r>
                      <a:br>
                        <a:rPr lang="en-US" sz="1400" dirty="0"/>
                      </a:br>
                      <a:r>
                        <a:rPr lang="en-US" sz="1400" dirty="0"/>
                        <a:t>- </a:t>
                      </a:r>
                      <a:r>
                        <a:rPr lang="en-US" sz="1400" dirty="0" err="1"/>
                        <a:t>Struk</a:t>
                      </a:r>
                      <a:r>
                        <a:rPr lang="en-US" sz="1400" dirty="0"/>
                        <a:t>. </a:t>
                      </a:r>
                      <a:r>
                        <a:rPr lang="en-US" sz="1400" dirty="0" err="1"/>
                        <a:t>zub</a:t>
                      </a:r>
                      <a:r>
                        <a:rPr lang="en-US" sz="1400" dirty="0"/>
                        <a:t>. </a:t>
                      </a:r>
                      <a:r>
                        <a:rPr lang="en-US" sz="1400" dirty="0" err="1"/>
                        <a:t>protet</a:t>
                      </a:r>
                      <a:r>
                        <a:rPr lang="en-US" sz="1400" dirty="0"/>
                        <a:t>.</a:t>
                      </a:r>
                      <a:br>
                        <a:rPr lang="en-US" sz="1400" dirty="0"/>
                      </a:br>
                      <a:r>
                        <a:rPr lang="en-US" sz="1400" dirty="0"/>
                        <a:t>- </a:t>
                      </a:r>
                      <a:r>
                        <a:rPr lang="en-US" sz="1400" dirty="0" err="1"/>
                        <a:t>Struk</a:t>
                      </a:r>
                      <a:r>
                        <a:rPr lang="en-US" sz="1400" dirty="0"/>
                        <a:t>. </a:t>
                      </a:r>
                      <a:r>
                        <a:rPr lang="en-US" sz="1400" dirty="0" err="1"/>
                        <a:t>instrum</a:t>
                      </a:r>
                      <a:r>
                        <a:rPr lang="en-US" sz="1400" dirty="0"/>
                        <a:t>.</a:t>
                      </a:r>
                      <a:br>
                        <a:rPr lang="en-US" sz="1400" dirty="0"/>
                      </a:br>
                      <a:r>
                        <a:rPr lang="en-US" sz="1400" dirty="0"/>
                        <a:t>- </a:t>
                      </a:r>
                      <a:r>
                        <a:rPr lang="en-US" sz="1400" dirty="0" err="1"/>
                        <a:t>Struk</a:t>
                      </a:r>
                      <a:r>
                        <a:rPr lang="en-US" sz="1400" dirty="0"/>
                        <a:t>. </a:t>
                      </a:r>
                      <a:r>
                        <a:rPr lang="en-US" sz="1400" dirty="0" err="1"/>
                        <a:t>fizioterap</a:t>
                      </a:r>
                      <a:r>
                        <a:rPr lang="en-US" sz="1400" dirty="0"/>
                        <a:t>.</a:t>
                      </a:r>
                      <a:br>
                        <a:rPr lang="en-US" sz="1400" dirty="0"/>
                      </a:br>
                      <a:r>
                        <a:rPr lang="en-US" sz="1400" dirty="0"/>
                        <a:t>- </a:t>
                      </a:r>
                      <a:r>
                        <a:rPr lang="en-US" sz="1400" dirty="0" err="1"/>
                        <a:t>Struk</a:t>
                      </a:r>
                      <a:r>
                        <a:rPr lang="en-US" sz="1400" dirty="0"/>
                        <a:t>. rad. </a:t>
                      </a:r>
                      <a:r>
                        <a:rPr lang="en-US" sz="1400" dirty="0" err="1"/>
                        <a:t>terap</a:t>
                      </a:r>
                      <a:r>
                        <a:rPr lang="en-US" sz="1400" dirty="0"/>
                        <a:t>.</a:t>
                      </a:r>
                      <a:br>
                        <a:rPr lang="en-US" sz="1400" dirty="0"/>
                      </a:br>
                      <a:r>
                        <a:rPr lang="en-US" sz="1400" dirty="0"/>
                        <a:t>- </a:t>
                      </a:r>
                      <a:r>
                        <a:rPr lang="en-US" sz="1400" dirty="0" err="1"/>
                        <a:t>Struk</a:t>
                      </a:r>
                      <a:r>
                        <a:rPr lang="en-US" sz="1400" dirty="0"/>
                        <a:t>. </a:t>
                      </a:r>
                      <a:r>
                        <a:rPr lang="en-US" sz="1400" dirty="0" err="1"/>
                        <a:t>anest</a:t>
                      </a:r>
                      <a:r>
                        <a:rPr lang="en-US" sz="1400" dirty="0"/>
                        <a:t>. </a:t>
                      </a:r>
                    </a:p>
                  </a:txBody>
                  <a:tcPr marL="18606" marR="18606" marT="18606" marB="1860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516" y="1647825"/>
            <a:ext cx="1927490" cy="3315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201152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0971508"/>
              </p:ext>
            </p:extLst>
          </p:nvPr>
        </p:nvGraphicFramePr>
        <p:xfrm>
          <a:off x="1315555" y="432403"/>
          <a:ext cx="6617763" cy="4441551"/>
        </p:xfrm>
        <a:graphic>
          <a:graphicData uri="http://schemas.openxmlformats.org/drawingml/2006/table">
            <a:tbl>
              <a:tblPr/>
              <a:tblGrid>
                <a:gridCol w="2205921"/>
                <a:gridCol w="2205921"/>
                <a:gridCol w="2205921"/>
              </a:tblGrid>
              <a:tr h="4441551">
                <a:tc>
                  <a:txBody>
                    <a:bodyPr/>
                    <a:lstStyle/>
                    <a:p>
                      <a:r>
                        <a:rPr lang="it-IT" sz="1000" dirty="0"/>
                        <a:t>specijalističke (180+60=240 ili</a:t>
                      </a:r>
                      <a:br>
                        <a:rPr lang="it-IT" sz="1000" dirty="0"/>
                      </a:br>
                      <a:r>
                        <a:rPr lang="it-IT" sz="1000" dirty="0"/>
                        <a:t>180+120=300 ESPB) </a:t>
                      </a:r>
                    </a:p>
                  </a:txBody>
                  <a:tcPr marL="13219" marR="13219" marT="13219" marB="1321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- </a:t>
                      </a:r>
                      <a:r>
                        <a:rPr lang="en-US" sz="1000" dirty="0" err="1"/>
                        <a:t>specijalista</a:t>
                      </a:r>
                      <a:r>
                        <a:rPr lang="en-US" sz="1000" dirty="0"/>
                        <a:t> </a:t>
                      </a:r>
                      <a:r>
                        <a:rPr lang="en-US" sz="1000" dirty="0" err="1"/>
                        <a:t>strukovna</a:t>
                      </a:r>
                      <a:r>
                        <a:rPr lang="en-US" sz="1000" dirty="0"/>
                        <a:t> </a:t>
                      </a:r>
                      <a:r>
                        <a:rPr lang="en-US" sz="1000" dirty="0" err="1"/>
                        <a:t>medicinska</a:t>
                      </a:r>
                      <a:r>
                        <a:rPr lang="en-US" sz="1000" dirty="0"/>
                        <a:t> </a:t>
                      </a:r>
                      <a:r>
                        <a:rPr lang="en-US" sz="1000" dirty="0" err="1"/>
                        <a:t>sestra</a:t>
                      </a:r>
                      <a:r>
                        <a:rPr lang="en-US" sz="1000" dirty="0"/>
                        <a:t/>
                      </a:r>
                      <a:br>
                        <a:rPr lang="en-US" sz="1000" dirty="0"/>
                      </a:br>
                      <a:r>
                        <a:rPr lang="en-US" sz="1000" dirty="0"/>
                        <a:t>- </a:t>
                      </a:r>
                      <a:r>
                        <a:rPr lang="en-US" sz="1000" dirty="0" err="1"/>
                        <a:t>specijalista</a:t>
                      </a:r>
                      <a:r>
                        <a:rPr lang="en-US" sz="1000" dirty="0"/>
                        <a:t> </a:t>
                      </a:r>
                      <a:r>
                        <a:rPr lang="en-US" sz="1000" dirty="0" err="1"/>
                        <a:t>strukovna</a:t>
                      </a:r>
                      <a:r>
                        <a:rPr lang="en-US" sz="1000" dirty="0"/>
                        <a:t> </a:t>
                      </a:r>
                      <a:r>
                        <a:rPr lang="en-US" sz="1000" dirty="0" err="1"/>
                        <a:t>medicinska</a:t>
                      </a:r>
                      <a:r>
                        <a:rPr lang="en-US" sz="1000" dirty="0"/>
                        <a:t> </a:t>
                      </a:r>
                      <a:r>
                        <a:rPr lang="en-US" sz="1000" dirty="0" err="1"/>
                        <a:t>sestra</a:t>
                      </a:r>
                      <a:r>
                        <a:rPr lang="en-US" sz="1000" dirty="0"/>
                        <a:t> </a:t>
                      </a:r>
                      <a:r>
                        <a:rPr lang="en-US" sz="1000" dirty="0" err="1"/>
                        <a:t>babica</a:t>
                      </a:r>
                      <a:r>
                        <a:rPr lang="en-US" sz="1000" dirty="0"/>
                        <a:t/>
                      </a:r>
                      <a:br>
                        <a:rPr lang="en-US" sz="1000" dirty="0"/>
                      </a:br>
                      <a:r>
                        <a:rPr lang="en-US" sz="1000" dirty="0"/>
                        <a:t>- </a:t>
                      </a:r>
                      <a:r>
                        <a:rPr lang="en-US" sz="1000" dirty="0" err="1"/>
                        <a:t>specijalista</a:t>
                      </a:r>
                      <a:r>
                        <a:rPr lang="en-US" sz="1000" dirty="0"/>
                        <a:t> </a:t>
                      </a:r>
                      <a:r>
                        <a:rPr lang="en-US" sz="1000" dirty="0" err="1"/>
                        <a:t>strukovni</a:t>
                      </a:r>
                      <a:r>
                        <a:rPr lang="en-US" sz="1000" dirty="0"/>
                        <a:t> </a:t>
                      </a:r>
                      <a:r>
                        <a:rPr lang="en-US" sz="1000" dirty="0" err="1"/>
                        <a:t>sanitarno-ekološki</a:t>
                      </a:r>
                      <a:r>
                        <a:rPr lang="en-US" sz="1000" dirty="0"/>
                        <a:t> </a:t>
                      </a:r>
                      <a:r>
                        <a:rPr lang="en-US" sz="1000" dirty="0" err="1"/>
                        <a:t>inženjer</a:t>
                      </a:r>
                      <a:r>
                        <a:rPr lang="en-US" sz="1000" dirty="0"/>
                        <a:t/>
                      </a:r>
                      <a:br>
                        <a:rPr lang="en-US" sz="1000" dirty="0"/>
                      </a:br>
                      <a:r>
                        <a:rPr lang="en-US" sz="1000" dirty="0"/>
                        <a:t>- </a:t>
                      </a:r>
                      <a:r>
                        <a:rPr lang="en-US" sz="1000" dirty="0" err="1"/>
                        <a:t>specijalista</a:t>
                      </a:r>
                      <a:r>
                        <a:rPr lang="en-US" sz="1000" dirty="0"/>
                        <a:t> </a:t>
                      </a:r>
                      <a:r>
                        <a:rPr lang="en-US" sz="1000" dirty="0" err="1"/>
                        <a:t>strukovni</a:t>
                      </a:r>
                      <a:r>
                        <a:rPr lang="en-US" sz="1000" dirty="0"/>
                        <a:t> </a:t>
                      </a:r>
                      <a:r>
                        <a:rPr lang="en-US" sz="1000" dirty="0" err="1"/>
                        <a:t>medicinsko</a:t>
                      </a:r>
                      <a:r>
                        <a:rPr lang="en-US" sz="1000" dirty="0"/>
                        <a:t>- </a:t>
                      </a:r>
                      <a:r>
                        <a:rPr lang="en-US" sz="1000" dirty="0" err="1"/>
                        <a:t>laboratorijski</a:t>
                      </a:r>
                      <a:r>
                        <a:rPr lang="en-US" sz="1000" dirty="0"/>
                        <a:t> </a:t>
                      </a:r>
                      <a:r>
                        <a:rPr lang="en-US" sz="1000" dirty="0" err="1"/>
                        <a:t>tehnolog</a:t>
                      </a:r>
                      <a:r>
                        <a:rPr lang="en-US" sz="1000" dirty="0"/>
                        <a:t/>
                      </a:r>
                      <a:br>
                        <a:rPr lang="en-US" sz="1000" dirty="0"/>
                      </a:br>
                      <a:r>
                        <a:rPr lang="en-US" sz="1000" dirty="0"/>
                        <a:t>- </a:t>
                      </a:r>
                      <a:r>
                        <a:rPr lang="en-US" sz="1000" dirty="0" err="1"/>
                        <a:t>specijalista</a:t>
                      </a:r>
                      <a:r>
                        <a:rPr lang="en-US" sz="1000" dirty="0"/>
                        <a:t> </a:t>
                      </a:r>
                      <a:r>
                        <a:rPr lang="en-US" sz="1000" dirty="0" err="1"/>
                        <a:t>strukovni</a:t>
                      </a:r>
                      <a:r>
                        <a:rPr lang="en-US" sz="1000" dirty="0"/>
                        <a:t> </a:t>
                      </a:r>
                      <a:r>
                        <a:rPr lang="en-US" sz="1000" dirty="0" err="1"/>
                        <a:t>medicinski</a:t>
                      </a:r>
                      <a:r>
                        <a:rPr lang="en-US" sz="1000" dirty="0"/>
                        <a:t> </a:t>
                      </a:r>
                      <a:r>
                        <a:rPr lang="en-US" sz="1000" dirty="0" err="1"/>
                        <a:t>radiolog</a:t>
                      </a:r>
                      <a:r>
                        <a:rPr lang="en-US" sz="1000" dirty="0"/>
                        <a:t/>
                      </a:r>
                      <a:br>
                        <a:rPr lang="en-US" sz="1000" dirty="0"/>
                      </a:br>
                      <a:r>
                        <a:rPr lang="en-US" sz="1000" dirty="0"/>
                        <a:t>- </a:t>
                      </a:r>
                      <a:r>
                        <a:rPr lang="en-US" sz="1000" dirty="0" err="1"/>
                        <a:t>specijalista</a:t>
                      </a:r>
                      <a:r>
                        <a:rPr lang="en-US" sz="1000" dirty="0"/>
                        <a:t> </a:t>
                      </a:r>
                      <a:r>
                        <a:rPr lang="en-US" sz="1000" dirty="0" err="1"/>
                        <a:t>strukovni</a:t>
                      </a:r>
                      <a:r>
                        <a:rPr lang="en-US" sz="1000" dirty="0"/>
                        <a:t> </a:t>
                      </a:r>
                      <a:r>
                        <a:rPr lang="en-US" sz="1000" dirty="0" err="1"/>
                        <a:t>nutricionista</a:t>
                      </a:r>
                      <a:r>
                        <a:rPr lang="en-US" sz="1000" dirty="0"/>
                        <a:t> </a:t>
                      </a:r>
                      <a:r>
                        <a:rPr lang="en-US" sz="1000" dirty="0" err="1"/>
                        <a:t>dijetetičar</a:t>
                      </a:r>
                      <a:r>
                        <a:rPr lang="en-US" sz="1000" dirty="0"/>
                        <a:t/>
                      </a:r>
                      <a:br>
                        <a:rPr lang="en-US" sz="1000" dirty="0"/>
                      </a:br>
                      <a:r>
                        <a:rPr lang="en-US" sz="1000" dirty="0"/>
                        <a:t>- </a:t>
                      </a:r>
                      <a:r>
                        <a:rPr lang="en-US" sz="1000" dirty="0" err="1"/>
                        <a:t>specijalista</a:t>
                      </a:r>
                      <a:r>
                        <a:rPr lang="en-US" sz="1000" dirty="0"/>
                        <a:t> </a:t>
                      </a:r>
                      <a:r>
                        <a:rPr lang="en-US" sz="1000" dirty="0" err="1"/>
                        <a:t>strukovni</a:t>
                      </a:r>
                      <a:r>
                        <a:rPr lang="en-US" sz="1000" dirty="0"/>
                        <a:t> </a:t>
                      </a:r>
                      <a:r>
                        <a:rPr lang="en-US" sz="1000" dirty="0" err="1"/>
                        <a:t>kozmetičar</a:t>
                      </a:r>
                      <a:r>
                        <a:rPr lang="en-US" sz="1000" dirty="0"/>
                        <a:t> </a:t>
                      </a:r>
                      <a:r>
                        <a:rPr lang="en-US" sz="1000" dirty="0" err="1"/>
                        <a:t>estetičar</a:t>
                      </a:r>
                      <a:r>
                        <a:rPr lang="en-US" sz="1000" dirty="0"/>
                        <a:t/>
                      </a:r>
                      <a:br>
                        <a:rPr lang="en-US" sz="1000" dirty="0"/>
                      </a:br>
                      <a:r>
                        <a:rPr lang="en-US" sz="1000" dirty="0"/>
                        <a:t>- </a:t>
                      </a:r>
                      <a:r>
                        <a:rPr lang="en-US" sz="1000" dirty="0" err="1"/>
                        <a:t>specijalista</a:t>
                      </a:r>
                      <a:r>
                        <a:rPr lang="en-US" sz="1000" dirty="0"/>
                        <a:t> </a:t>
                      </a:r>
                      <a:r>
                        <a:rPr lang="en-US" sz="1000" dirty="0" err="1"/>
                        <a:t>strukovni</a:t>
                      </a:r>
                      <a:r>
                        <a:rPr lang="en-US" sz="1000" dirty="0"/>
                        <a:t> </a:t>
                      </a:r>
                      <a:r>
                        <a:rPr lang="en-US" sz="1000" dirty="0" err="1"/>
                        <a:t>zubni</a:t>
                      </a:r>
                      <a:r>
                        <a:rPr lang="en-US" sz="1000" dirty="0"/>
                        <a:t> </a:t>
                      </a:r>
                      <a:r>
                        <a:rPr lang="en-US" sz="1000" dirty="0" err="1"/>
                        <a:t>protetičar</a:t>
                      </a:r>
                      <a:r>
                        <a:rPr lang="en-US" sz="1000" dirty="0"/>
                        <a:t/>
                      </a:r>
                      <a:br>
                        <a:rPr lang="en-US" sz="1000" dirty="0"/>
                      </a:br>
                      <a:r>
                        <a:rPr lang="en-US" sz="1000" dirty="0"/>
                        <a:t>- </a:t>
                      </a:r>
                      <a:r>
                        <a:rPr lang="en-US" sz="1000" dirty="0" err="1"/>
                        <a:t>specijalista</a:t>
                      </a:r>
                      <a:r>
                        <a:rPr lang="en-US" sz="1000" dirty="0"/>
                        <a:t> </a:t>
                      </a:r>
                      <a:r>
                        <a:rPr lang="en-US" sz="1000" dirty="0" err="1"/>
                        <a:t>strukovni</a:t>
                      </a:r>
                      <a:r>
                        <a:rPr lang="en-US" sz="1000" dirty="0"/>
                        <a:t> </a:t>
                      </a:r>
                      <a:r>
                        <a:rPr lang="en-US" sz="1000" dirty="0" err="1"/>
                        <a:t>instrumentar</a:t>
                      </a:r>
                      <a:r>
                        <a:rPr lang="en-US" sz="1000" dirty="0"/>
                        <a:t/>
                      </a:r>
                      <a:br>
                        <a:rPr lang="en-US" sz="1000" dirty="0"/>
                      </a:br>
                      <a:r>
                        <a:rPr lang="en-US" sz="1000" dirty="0"/>
                        <a:t>- </a:t>
                      </a:r>
                      <a:r>
                        <a:rPr lang="en-US" sz="1000" dirty="0" err="1"/>
                        <a:t>specijalista</a:t>
                      </a:r>
                      <a:r>
                        <a:rPr lang="en-US" sz="1000" dirty="0"/>
                        <a:t> </a:t>
                      </a:r>
                      <a:r>
                        <a:rPr lang="en-US" sz="1000" dirty="0" err="1"/>
                        <a:t>strukovni</a:t>
                      </a:r>
                      <a:r>
                        <a:rPr lang="en-US" sz="1000" dirty="0"/>
                        <a:t> </a:t>
                      </a:r>
                      <a:r>
                        <a:rPr lang="en-US" sz="1000" dirty="0" err="1"/>
                        <a:t>fizioterapeut</a:t>
                      </a:r>
                      <a:r>
                        <a:rPr lang="en-US" sz="1000" dirty="0"/>
                        <a:t/>
                      </a:r>
                      <a:br>
                        <a:rPr lang="en-US" sz="1000" dirty="0"/>
                      </a:br>
                      <a:r>
                        <a:rPr lang="en-US" sz="1000" dirty="0"/>
                        <a:t>- </a:t>
                      </a:r>
                      <a:r>
                        <a:rPr lang="en-US" sz="1000" dirty="0" err="1"/>
                        <a:t>specijalista</a:t>
                      </a:r>
                      <a:r>
                        <a:rPr lang="en-US" sz="1000" dirty="0"/>
                        <a:t> </a:t>
                      </a:r>
                      <a:r>
                        <a:rPr lang="en-US" sz="1000" dirty="0" err="1"/>
                        <a:t>strukovni</a:t>
                      </a:r>
                      <a:r>
                        <a:rPr lang="en-US" sz="1000" dirty="0"/>
                        <a:t> </a:t>
                      </a:r>
                      <a:r>
                        <a:rPr lang="en-US" sz="1000" dirty="0" err="1"/>
                        <a:t>radni</a:t>
                      </a:r>
                      <a:r>
                        <a:rPr lang="en-US" sz="1000" dirty="0"/>
                        <a:t> </a:t>
                      </a:r>
                      <a:r>
                        <a:rPr lang="en-US" sz="1000" dirty="0" err="1"/>
                        <a:t>terapeut</a:t>
                      </a:r>
                      <a:r>
                        <a:rPr lang="en-US" sz="1000" dirty="0"/>
                        <a:t/>
                      </a:r>
                      <a:br>
                        <a:rPr lang="en-US" sz="1000" dirty="0"/>
                      </a:br>
                      <a:r>
                        <a:rPr lang="en-US" sz="1000" dirty="0"/>
                        <a:t>- </a:t>
                      </a:r>
                      <a:r>
                        <a:rPr lang="en-US" sz="1000" dirty="0" err="1"/>
                        <a:t>specijalista</a:t>
                      </a:r>
                      <a:r>
                        <a:rPr lang="en-US" sz="1000" dirty="0"/>
                        <a:t> </a:t>
                      </a:r>
                      <a:r>
                        <a:rPr lang="en-US" sz="1000" dirty="0" err="1"/>
                        <a:t>strukovni</a:t>
                      </a:r>
                      <a:r>
                        <a:rPr lang="en-US" sz="1000" dirty="0"/>
                        <a:t> </a:t>
                      </a:r>
                      <a:r>
                        <a:rPr lang="en-US" sz="1000" dirty="0" err="1"/>
                        <a:t>anestetičar</a:t>
                      </a:r>
                      <a:r>
                        <a:rPr lang="en-US" sz="1000" dirty="0"/>
                        <a:t> </a:t>
                      </a:r>
                    </a:p>
                  </a:txBody>
                  <a:tcPr marL="13219" marR="13219" marT="13219" marB="1321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- Spec. </a:t>
                      </a:r>
                      <a:r>
                        <a:rPr lang="en-US" sz="1000" dirty="0" err="1"/>
                        <a:t>struk</a:t>
                      </a:r>
                      <a:r>
                        <a:rPr lang="en-US" sz="1000" dirty="0"/>
                        <a:t>. med. </a:t>
                      </a:r>
                      <a:r>
                        <a:rPr lang="en-US" sz="1000" dirty="0" err="1"/>
                        <a:t>sest</a:t>
                      </a:r>
                      <a:r>
                        <a:rPr lang="en-US" sz="1000" dirty="0"/>
                        <a:t>.</a:t>
                      </a:r>
                      <a:br>
                        <a:rPr lang="en-US" sz="1000" dirty="0"/>
                      </a:br>
                      <a:r>
                        <a:rPr lang="en-US" sz="1000" dirty="0"/>
                        <a:t>- Spec. </a:t>
                      </a:r>
                      <a:r>
                        <a:rPr lang="en-US" sz="1000" dirty="0" err="1"/>
                        <a:t>struk</a:t>
                      </a:r>
                      <a:r>
                        <a:rPr lang="en-US" sz="1000" dirty="0"/>
                        <a:t>. med. </a:t>
                      </a:r>
                      <a:r>
                        <a:rPr lang="en-US" sz="1000" dirty="0" err="1"/>
                        <a:t>sest</a:t>
                      </a:r>
                      <a:r>
                        <a:rPr lang="en-US" sz="1000" dirty="0"/>
                        <a:t>. </a:t>
                      </a:r>
                      <a:r>
                        <a:rPr lang="en-US" sz="1000" dirty="0" err="1"/>
                        <a:t>bab.</a:t>
                      </a:r>
                      <a:r>
                        <a:rPr lang="en-US" sz="1000" dirty="0"/>
                        <a:t/>
                      </a:r>
                      <a:br>
                        <a:rPr lang="en-US" sz="1000" dirty="0"/>
                      </a:br>
                      <a:r>
                        <a:rPr lang="en-US" sz="1000" dirty="0"/>
                        <a:t>- Spec. </a:t>
                      </a:r>
                      <a:r>
                        <a:rPr lang="en-US" sz="1000" dirty="0" err="1"/>
                        <a:t>struk</a:t>
                      </a:r>
                      <a:r>
                        <a:rPr lang="en-US" sz="1000" dirty="0"/>
                        <a:t>. sanit. </a:t>
                      </a:r>
                      <a:r>
                        <a:rPr lang="en-US" sz="1000" dirty="0" err="1"/>
                        <a:t>ekol</a:t>
                      </a:r>
                      <a:r>
                        <a:rPr lang="en-US" sz="1000" dirty="0"/>
                        <a:t>. </a:t>
                      </a:r>
                      <a:r>
                        <a:rPr lang="en-US" sz="1000" dirty="0" err="1"/>
                        <a:t>inž</a:t>
                      </a:r>
                      <a:r>
                        <a:rPr lang="en-US" sz="1000" dirty="0"/>
                        <a:t>.</a:t>
                      </a:r>
                      <a:br>
                        <a:rPr lang="en-US" sz="1000" dirty="0"/>
                      </a:br>
                      <a:r>
                        <a:rPr lang="en-US" sz="1000" dirty="0"/>
                        <a:t>- Spec. </a:t>
                      </a:r>
                      <a:r>
                        <a:rPr lang="en-US" sz="1000" dirty="0" err="1"/>
                        <a:t>struk</a:t>
                      </a:r>
                      <a:r>
                        <a:rPr lang="en-US" sz="1000" dirty="0"/>
                        <a:t>. med. lab. </a:t>
                      </a:r>
                      <a:r>
                        <a:rPr lang="en-US" sz="1000" dirty="0" err="1"/>
                        <a:t>tehnol</a:t>
                      </a:r>
                      <a:r>
                        <a:rPr lang="en-US" sz="1000" dirty="0"/>
                        <a:t>.</a:t>
                      </a:r>
                      <a:br>
                        <a:rPr lang="en-US" sz="1000" dirty="0"/>
                      </a:br>
                      <a:r>
                        <a:rPr lang="en-US" sz="1000" dirty="0"/>
                        <a:t>- Spec. </a:t>
                      </a:r>
                      <a:r>
                        <a:rPr lang="en-US" sz="1000" dirty="0" err="1"/>
                        <a:t>struk</a:t>
                      </a:r>
                      <a:r>
                        <a:rPr lang="en-US" sz="1000" dirty="0"/>
                        <a:t>. med. </a:t>
                      </a:r>
                      <a:r>
                        <a:rPr lang="en-US" sz="1000" dirty="0" err="1"/>
                        <a:t>radiol</a:t>
                      </a:r>
                      <a:r>
                        <a:rPr lang="en-US" sz="1000" dirty="0"/>
                        <a:t>.</a:t>
                      </a:r>
                      <a:br>
                        <a:rPr lang="en-US" sz="1000" dirty="0"/>
                      </a:br>
                      <a:r>
                        <a:rPr lang="en-US" sz="1000" dirty="0"/>
                        <a:t>- Spec. </a:t>
                      </a:r>
                      <a:r>
                        <a:rPr lang="en-US" sz="1000" dirty="0" err="1"/>
                        <a:t>struk</a:t>
                      </a:r>
                      <a:r>
                        <a:rPr lang="en-US" sz="1000" dirty="0"/>
                        <a:t>. </a:t>
                      </a:r>
                      <a:r>
                        <a:rPr lang="en-US" sz="1000" dirty="0" err="1"/>
                        <a:t>nutr</a:t>
                      </a:r>
                      <a:r>
                        <a:rPr lang="en-US" sz="1000" dirty="0"/>
                        <a:t>. </a:t>
                      </a:r>
                      <a:r>
                        <a:rPr lang="en-US" sz="1000" dirty="0" err="1"/>
                        <a:t>dijet</a:t>
                      </a:r>
                      <a:r>
                        <a:rPr lang="en-US" sz="1000" dirty="0"/>
                        <a:t>.</a:t>
                      </a:r>
                      <a:br>
                        <a:rPr lang="en-US" sz="1000" dirty="0"/>
                      </a:br>
                      <a:r>
                        <a:rPr lang="en-US" sz="1000" dirty="0"/>
                        <a:t>- Spec. </a:t>
                      </a:r>
                      <a:r>
                        <a:rPr lang="en-US" sz="1000" dirty="0" err="1"/>
                        <a:t>struk</a:t>
                      </a:r>
                      <a:r>
                        <a:rPr lang="en-US" sz="1000" dirty="0"/>
                        <a:t>. </a:t>
                      </a:r>
                      <a:r>
                        <a:rPr lang="en-US" sz="1000" dirty="0" err="1"/>
                        <a:t>kozm</a:t>
                      </a:r>
                      <a:r>
                        <a:rPr lang="en-US" sz="1000" dirty="0"/>
                        <a:t>. </a:t>
                      </a:r>
                      <a:r>
                        <a:rPr lang="en-US" sz="1000" dirty="0" err="1"/>
                        <a:t>estet</a:t>
                      </a:r>
                      <a:r>
                        <a:rPr lang="en-US" sz="1000" dirty="0"/>
                        <a:t>.</a:t>
                      </a:r>
                      <a:br>
                        <a:rPr lang="en-US" sz="1000" dirty="0"/>
                      </a:br>
                      <a:r>
                        <a:rPr lang="en-US" sz="1000" dirty="0"/>
                        <a:t>- Spec. </a:t>
                      </a:r>
                      <a:r>
                        <a:rPr lang="en-US" sz="1000" dirty="0" err="1"/>
                        <a:t>struk</a:t>
                      </a:r>
                      <a:r>
                        <a:rPr lang="en-US" sz="1000" dirty="0"/>
                        <a:t>. </a:t>
                      </a:r>
                      <a:r>
                        <a:rPr lang="en-US" sz="1000" dirty="0" err="1"/>
                        <a:t>zub</a:t>
                      </a:r>
                      <a:r>
                        <a:rPr lang="en-US" sz="1000" dirty="0"/>
                        <a:t>. </a:t>
                      </a:r>
                      <a:r>
                        <a:rPr lang="en-US" sz="1000" dirty="0" err="1"/>
                        <a:t>protet</a:t>
                      </a:r>
                      <a:r>
                        <a:rPr lang="en-US" sz="1000" dirty="0"/>
                        <a:t>.</a:t>
                      </a:r>
                      <a:br>
                        <a:rPr lang="en-US" sz="1000" dirty="0"/>
                      </a:br>
                      <a:r>
                        <a:rPr lang="en-US" sz="1000" dirty="0"/>
                        <a:t>- Spec. </a:t>
                      </a:r>
                      <a:r>
                        <a:rPr lang="en-US" sz="1000" dirty="0" err="1"/>
                        <a:t>struk</a:t>
                      </a:r>
                      <a:r>
                        <a:rPr lang="en-US" sz="1000" dirty="0"/>
                        <a:t>. </a:t>
                      </a:r>
                      <a:r>
                        <a:rPr lang="en-US" sz="1000" dirty="0" err="1"/>
                        <a:t>instrum</a:t>
                      </a:r>
                      <a:r>
                        <a:rPr lang="en-US" sz="1000" dirty="0"/>
                        <a:t>.</a:t>
                      </a:r>
                      <a:br>
                        <a:rPr lang="en-US" sz="1000" dirty="0"/>
                      </a:br>
                      <a:r>
                        <a:rPr lang="en-US" sz="1000" dirty="0"/>
                        <a:t>- Spec. </a:t>
                      </a:r>
                      <a:r>
                        <a:rPr lang="en-US" sz="1000" dirty="0" err="1"/>
                        <a:t>struk</a:t>
                      </a:r>
                      <a:r>
                        <a:rPr lang="en-US" sz="1000" dirty="0"/>
                        <a:t>. </a:t>
                      </a:r>
                      <a:r>
                        <a:rPr lang="en-US" sz="1000" dirty="0" err="1"/>
                        <a:t>fizioterap</a:t>
                      </a:r>
                      <a:r>
                        <a:rPr lang="en-US" sz="1000" dirty="0"/>
                        <a:t>.</a:t>
                      </a:r>
                      <a:br>
                        <a:rPr lang="en-US" sz="1000" dirty="0"/>
                      </a:br>
                      <a:r>
                        <a:rPr lang="en-US" sz="1000" dirty="0"/>
                        <a:t>- Spec. </a:t>
                      </a:r>
                      <a:r>
                        <a:rPr lang="en-US" sz="1000" dirty="0" err="1"/>
                        <a:t>struk</a:t>
                      </a:r>
                      <a:r>
                        <a:rPr lang="en-US" sz="1000" dirty="0"/>
                        <a:t>. rad. </a:t>
                      </a:r>
                      <a:r>
                        <a:rPr lang="en-US" sz="1000" dirty="0" err="1"/>
                        <a:t>terap</a:t>
                      </a:r>
                      <a:r>
                        <a:rPr lang="en-US" sz="1000" dirty="0"/>
                        <a:t>.</a:t>
                      </a:r>
                      <a:br>
                        <a:rPr lang="en-US" sz="1000" dirty="0"/>
                      </a:br>
                      <a:r>
                        <a:rPr lang="en-US" sz="1000" dirty="0"/>
                        <a:t>- Spec. </a:t>
                      </a:r>
                      <a:r>
                        <a:rPr lang="en-US" sz="1000" dirty="0" err="1"/>
                        <a:t>struk</a:t>
                      </a:r>
                      <a:r>
                        <a:rPr lang="en-US" sz="1000" dirty="0"/>
                        <a:t>. </a:t>
                      </a:r>
                      <a:r>
                        <a:rPr lang="en-US" sz="1000" dirty="0" err="1"/>
                        <a:t>anest</a:t>
                      </a:r>
                      <a:r>
                        <a:rPr lang="en-US" sz="1000" dirty="0"/>
                        <a:t>. </a:t>
                      </a:r>
                    </a:p>
                  </a:txBody>
                  <a:tcPr marL="13219" marR="13219" marT="13219" marB="1321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pSp>
        <p:nvGrpSpPr>
          <p:cNvPr id="4" name="Google Shape;2483;p45"/>
          <p:cNvGrpSpPr/>
          <p:nvPr/>
        </p:nvGrpSpPr>
        <p:grpSpPr>
          <a:xfrm>
            <a:off x="341828" y="1235705"/>
            <a:ext cx="2827200" cy="3638249"/>
            <a:chOff x="5859575" y="1093726"/>
            <a:chExt cx="2827200" cy="3638249"/>
          </a:xfrm>
        </p:grpSpPr>
        <p:grpSp>
          <p:nvGrpSpPr>
            <p:cNvPr id="5" name="Google Shape;2484;p45"/>
            <p:cNvGrpSpPr/>
            <p:nvPr/>
          </p:nvGrpSpPr>
          <p:grpSpPr>
            <a:xfrm>
              <a:off x="5859575" y="1093726"/>
              <a:ext cx="2827200" cy="3638249"/>
              <a:chOff x="3929650" y="1220776"/>
              <a:chExt cx="2827200" cy="3638249"/>
            </a:xfrm>
          </p:grpSpPr>
          <p:sp>
            <p:nvSpPr>
              <p:cNvPr id="7" name="Google Shape;2485;p45"/>
              <p:cNvSpPr/>
              <p:nvPr/>
            </p:nvSpPr>
            <p:spPr>
              <a:xfrm>
                <a:off x="3929650" y="4626225"/>
                <a:ext cx="2827200" cy="232800"/>
              </a:xfrm>
              <a:prstGeom prst="ellipse">
                <a:avLst/>
              </a:prstGeom>
              <a:solidFill>
                <a:srgbClr val="666666">
                  <a:alpha val="1254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" name="Google Shape;2486;p45"/>
              <p:cNvSpPr/>
              <p:nvPr/>
            </p:nvSpPr>
            <p:spPr>
              <a:xfrm>
                <a:off x="6029804" y="4364304"/>
                <a:ext cx="446305" cy="367679"/>
              </a:xfrm>
              <a:custGeom>
                <a:avLst/>
                <a:gdLst/>
                <a:ahLst/>
                <a:cxnLst/>
                <a:rect l="l" t="t" r="r" b="b"/>
                <a:pathLst>
                  <a:path w="10961" h="9030" extrusionOk="0">
                    <a:moveTo>
                      <a:pt x="3872" y="0"/>
                    </a:moveTo>
                    <a:lnTo>
                      <a:pt x="3785" y="96"/>
                    </a:lnTo>
                    <a:lnTo>
                      <a:pt x="807" y="3257"/>
                    </a:lnTo>
                    <a:lnTo>
                      <a:pt x="394" y="5860"/>
                    </a:lnTo>
                    <a:lnTo>
                      <a:pt x="0" y="8329"/>
                    </a:lnTo>
                    <a:lnTo>
                      <a:pt x="0" y="8396"/>
                    </a:lnTo>
                    <a:lnTo>
                      <a:pt x="0" y="8463"/>
                    </a:lnTo>
                    <a:lnTo>
                      <a:pt x="10" y="8530"/>
                    </a:lnTo>
                    <a:lnTo>
                      <a:pt x="20" y="8588"/>
                    </a:lnTo>
                    <a:lnTo>
                      <a:pt x="39" y="8655"/>
                    </a:lnTo>
                    <a:lnTo>
                      <a:pt x="68" y="8713"/>
                    </a:lnTo>
                    <a:lnTo>
                      <a:pt x="106" y="8761"/>
                    </a:lnTo>
                    <a:lnTo>
                      <a:pt x="144" y="8819"/>
                    </a:lnTo>
                    <a:lnTo>
                      <a:pt x="183" y="8857"/>
                    </a:lnTo>
                    <a:lnTo>
                      <a:pt x="231" y="8905"/>
                    </a:lnTo>
                    <a:lnTo>
                      <a:pt x="288" y="8934"/>
                    </a:lnTo>
                    <a:lnTo>
                      <a:pt x="346" y="8972"/>
                    </a:lnTo>
                    <a:lnTo>
                      <a:pt x="404" y="8992"/>
                    </a:lnTo>
                    <a:lnTo>
                      <a:pt x="471" y="9011"/>
                    </a:lnTo>
                    <a:lnTo>
                      <a:pt x="529" y="9020"/>
                    </a:lnTo>
                    <a:lnTo>
                      <a:pt x="605" y="9030"/>
                    </a:lnTo>
                    <a:lnTo>
                      <a:pt x="10356" y="9030"/>
                    </a:lnTo>
                    <a:lnTo>
                      <a:pt x="10461" y="9020"/>
                    </a:lnTo>
                    <a:lnTo>
                      <a:pt x="10558" y="8992"/>
                    </a:lnTo>
                    <a:lnTo>
                      <a:pt x="10644" y="8953"/>
                    </a:lnTo>
                    <a:lnTo>
                      <a:pt x="10721" y="8905"/>
                    </a:lnTo>
                    <a:lnTo>
                      <a:pt x="10788" y="8847"/>
                    </a:lnTo>
                    <a:lnTo>
                      <a:pt x="10846" y="8771"/>
                    </a:lnTo>
                    <a:lnTo>
                      <a:pt x="10894" y="8694"/>
                    </a:lnTo>
                    <a:lnTo>
                      <a:pt x="10932" y="8617"/>
                    </a:lnTo>
                    <a:lnTo>
                      <a:pt x="10951" y="8530"/>
                    </a:lnTo>
                    <a:lnTo>
                      <a:pt x="10961" y="8434"/>
                    </a:lnTo>
                    <a:lnTo>
                      <a:pt x="10961" y="8348"/>
                    </a:lnTo>
                    <a:lnTo>
                      <a:pt x="10942" y="8252"/>
                    </a:lnTo>
                    <a:lnTo>
                      <a:pt x="10913" y="8165"/>
                    </a:lnTo>
                    <a:lnTo>
                      <a:pt x="10865" y="8089"/>
                    </a:lnTo>
                    <a:lnTo>
                      <a:pt x="10798" y="8002"/>
                    </a:lnTo>
                    <a:lnTo>
                      <a:pt x="10721" y="7935"/>
                    </a:lnTo>
                    <a:lnTo>
                      <a:pt x="6292" y="4582"/>
                    </a:lnTo>
                    <a:lnTo>
                      <a:pt x="4803" y="3449"/>
                    </a:lnTo>
                    <a:lnTo>
                      <a:pt x="3900" y="106"/>
                    </a:lnTo>
                    <a:lnTo>
                      <a:pt x="3872" y="0"/>
                    </a:lnTo>
                    <a:close/>
                  </a:path>
                </a:pathLst>
              </a:custGeom>
              <a:solidFill>
                <a:srgbClr val="2193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" name="Google Shape;2487;p45"/>
              <p:cNvSpPr/>
              <p:nvPr/>
            </p:nvSpPr>
            <p:spPr>
              <a:xfrm>
                <a:off x="6045847" y="4368213"/>
                <a:ext cx="240193" cy="234696"/>
              </a:xfrm>
              <a:custGeom>
                <a:avLst/>
                <a:gdLst/>
                <a:ahLst/>
                <a:cxnLst/>
                <a:rect l="l" t="t" r="r" b="b"/>
                <a:pathLst>
                  <a:path w="5899" h="5764" extrusionOk="0">
                    <a:moveTo>
                      <a:pt x="3391" y="0"/>
                    </a:moveTo>
                    <a:lnTo>
                      <a:pt x="413" y="3161"/>
                    </a:lnTo>
                    <a:lnTo>
                      <a:pt x="0" y="5764"/>
                    </a:lnTo>
                    <a:lnTo>
                      <a:pt x="3554" y="5764"/>
                    </a:lnTo>
                    <a:lnTo>
                      <a:pt x="5898" y="4486"/>
                    </a:lnTo>
                    <a:lnTo>
                      <a:pt x="4409" y="3353"/>
                    </a:lnTo>
                    <a:lnTo>
                      <a:pt x="3506" y="10"/>
                    </a:lnTo>
                    <a:lnTo>
                      <a:pt x="3391" y="0"/>
                    </a:lnTo>
                    <a:close/>
                  </a:path>
                </a:pathLst>
              </a:custGeom>
              <a:solidFill>
                <a:srgbClr val="B12E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" name="Google Shape;2488;p45"/>
              <p:cNvSpPr/>
              <p:nvPr/>
            </p:nvSpPr>
            <p:spPr>
              <a:xfrm>
                <a:off x="5220560" y="4364304"/>
                <a:ext cx="446305" cy="367679"/>
              </a:xfrm>
              <a:custGeom>
                <a:avLst/>
                <a:gdLst/>
                <a:ahLst/>
                <a:cxnLst/>
                <a:rect l="l" t="t" r="r" b="b"/>
                <a:pathLst>
                  <a:path w="10961" h="9030" extrusionOk="0">
                    <a:moveTo>
                      <a:pt x="7089" y="0"/>
                    </a:moveTo>
                    <a:lnTo>
                      <a:pt x="7061" y="106"/>
                    </a:lnTo>
                    <a:lnTo>
                      <a:pt x="6158" y="3449"/>
                    </a:lnTo>
                    <a:lnTo>
                      <a:pt x="4669" y="4582"/>
                    </a:lnTo>
                    <a:lnTo>
                      <a:pt x="240" y="7935"/>
                    </a:lnTo>
                    <a:lnTo>
                      <a:pt x="163" y="8002"/>
                    </a:lnTo>
                    <a:lnTo>
                      <a:pt x="96" y="8089"/>
                    </a:lnTo>
                    <a:lnTo>
                      <a:pt x="48" y="8165"/>
                    </a:lnTo>
                    <a:lnTo>
                      <a:pt x="19" y="8252"/>
                    </a:lnTo>
                    <a:lnTo>
                      <a:pt x="0" y="8348"/>
                    </a:lnTo>
                    <a:lnTo>
                      <a:pt x="0" y="8434"/>
                    </a:lnTo>
                    <a:lnTo>
                      <a:pt x="10" y="8530"/>
                    </a:lnTo>
                    <a:lnTo>
                      <a:pt x="29" y="8617"/>
                    </a:lnTo>
                    <a:lnTo>
                      <a:pt x="67" y="8694"/>
                    </a:lnTo>
                    <a:lnTo>
                      <a:pt x="115" y="8771"/>
                    </a:lnTo>
                    <a:lnTo>
                      <a:pt x="173" y="8847"/>
                    </a:lnTo>
                    <a:lnTo>
                      <a:pt x="240" y="8905"/>
                    </a:lnTo>
                    <a:lnTo>
                      <a:pt x="317" y="8953"/>
                    </a:lnTo>
                    <a:lnTo>
                      <a:pt x="404" y="8992"/>
                    </a:lnTo>
                    <a:lnTo>
                      <a:pt x="500" y="9020"/>
                    </a:lnTo>
                    <a:lnTo>
                      <a:pt x="605" y="9030"/>
                    </a:lnTo>
                    <a:lnTo>
                      <a:pt x="10356" y="9030"/>
                    </a:lnTo>
                    <a:lnTo>
                      <a:pt x="10423" y="9020"/>
                    </a:lnTo>
                    <a:lnTo>
                      <a:pt x="10490" y="9011"/>
                    </a:lnTo>
                    <a:lnTo>
                      <a:pt x="10557" y="8992"/>
                    </a:lnTo>
                    <a:lnTo>
                      <a:pt x="10615" y="8972"/>
                    </a:lnTo>
                    <a:lnTo>
                      <a:pt x="10673" y="8934"/>
                    </a:lnTo>
                    <a:lnTo>
                      <a:pt x="10730" y="8905"/>
                    </a:lnTo>
                    <a:lnTo>
                      <a:pt x="10778" y="8857"/>
                    </a:lnTo>
                    <a:lnTo>
                      <a:pt x="10817" y="8819"/>
                    </a:lnTo>
                    <a:lnTo>
                      <a:pt x="10855" y="8761"/>
                    </a:lnTo>
                    <a:lnTo>
                      <a:pt x="10893" y="8713"/>
                    </a:lnTo>
                    <a:lnTo>
                      <a:pt x="10922" y="8655"/>
                    </a:lnTo>
                    <a:lnTo>
                      <a:pt x="10942" y="8588"/>
                    </a:lnTo>
                    <a:lnTo>
                      <a:pt x="10951" y="8530"/>
                    </a:lnTo>
                    <a:lnTo>
                      <a:pt x="10961" y="8463"/>
                    </a:lnTo>
                    <a:lnTo>
                      <a:pt x="10961" y="8396"/>
                    </a:lnTo>
                    <a:lnTo>
                      <a:pt x="10951" y="8329"/>
                    </a:lnTo>
                    <a:lnTo>
                      <a:pt x="10567" y="5860"/>
                    </a:lnTo>
                    <a:lnTo>
                      <a:pt x="10154" y="3257"/>
                    </a:lnTo>
                    <a:lnTo>
                      <a:pt x="7176" y="96"/>
                    </a:lnTo>
                    <a:lnTo>
                      <a:pt x="7089" y="0"/>
                    </a:lnTo>
                    <a:close/>
                  </a:path>
                </a:pathLst>
              </a:custGeom>
              <a:solidFill>
                <a:srgbClr val="2193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" name="Google Shape;2489;p45"/>
              <p:cNvSpPr/>
              <p:nvPr/>
            </p:nvSpPr>
            <p:spPr>
              <a:xfrm>
                <a:off x="5410625" y="4368213"/>
                <a:ext cx="240193" cy="234696"/>
              </a:xfrm>
              <a:custGeom>
                <a:avLst/>
                <a:gdLst/>
                <a:ahLst/>
                <a:cxnLst/>
                <a:rect l="l" t="t" r="r" b="b"/>
                <a:pathLst>
                  <a:path w="5899" h="5764" extrusionOk="0">
                    <a:moveTo>
                      <a:pt x="2508" y="0"/>
                    </a:moveTo>
                    <a:lnTo>
                      <a:pt x="2393" y="10"/>
                    </a:lnTo>
                    <a:lnTo>
                      <a:pt x="1490" y="3353"/>
                    </a:lnTo>
                    <a:lnTo>
                      <a:pt x="1" y="4486"/>
                    </a:lnTo>
                    <a:lnTo>
                      <a:pt x="2345" y="5764"/>
                    </a:lnTo>
                    <a:lnTo>
                      <a:pt x="5899" y="5764"/>
                    </a:lnTo>
                    <a:lnTo>
                      <a:pt x="5486" y="3161"/>
                    </a:lnTo>
                    <a:lnTo>
                      <a:pt x="2508" y="0"/>
                    </a:lnTo>
                    <a:close/>
                  </a:path>
                </a:pathLst>
              </a:custGeom>
              <a:solidFill>
                <a:srgbClr val="B12E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" name="Google Shape;2490;p45"/>
              <p:cNvSpPr/>
              <p:nvPr/>
            </p:nvSpPr>
            <p:spPr>
              <a:xfrm>
                <a:off x="5429803" y="2623342"/>
                <a:ext cx="849204" cy="1924879"/>
              </a:xfrm>
              <a:custGeom>
                <a:avLst/>
                <a:gdLst/>
                <a:ahLst/>
                <a:cxnLst/>
                <a:rect l="l" t="t" r="r" b="b"/>
                <a:pathLst>
                  <a:path w="20856" h="47274" extrusionOk="0">
                    <a:moveTo>
                      <a:pt x="7042" y="1"/>
                    </a:moveTo>
                    <a:lnTo>
                      <a:pt x="3612" y="11692"/>
                    </a:lnTo>
                    <a:lnTo>
                      <a:pt x="0" y="45736"/>
                    </a:lnTo>
                    <a:lnTo>
                      <a:pt x="5774" y="47273"/>
                    </a:lnTo>
                    <a:lnTo>
                      <a:pt x="10903" y="18032"/>
                    </a:lnTo>
                    <a:lnTo>
                      <a:pt x="14381" y="46360"/>
                    </a:lnTo>
                    <a:lnTo>
                      <a:pt x="20855" y="45736"/>
                    </a:lnTo>
                    <a:lnTo>
                      <a:pt x="16725" y="1"/>
                    </a:lnTo>
                    <a:close/>
                  </a:path>
                </a:pathLst>
              </a:custGeom>
              <a:solidFill>
                <a:srgbClr val="2193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" name="Google Shape;2491;p45"/>
              <p:cNvSpPr/>
              <p:nvPr/>
            </p:nvSpPr>
            <p:spPr>
              <a:xfrm>
                <a:off x="5399672" y="4415118"/>
                <a:ext cx="298093" cy="163562"/>
              </a:xfrm>
              <a:custGeom>
                <a:avLst/>
                <a:gdLst/>
                <a:ahLst/>
                <a:cxnLst/>
                <a:rect l="l" t="t" r="r" b="b"/>
                <a:pathLst>
                  <a:path w="7321" h="4017" extrusionOk="0">
                    <a:moveTo>
                      <a:pt x="865" y="1"/>
                    </a:moveTo>
                    <a:lnTo>
                      <a:pt x="808" y="11"/>
                    </a:lnTo>
                    <a:lnTo>
                      <a:pt x="702" y="49"/>
                    </a:lnTo>
                    <a:lnTo>
                      <a:pt x="606" y="97"/>
                    </a:lnTo>
                    <a:lnTo>
                      <a:pt x="519" y="164"/>
                    </a:lnTo>
                    <a:lnTo>
                      <a:pt x="443" y="260"/>
                    </a:lnTo>
                    <a:lnTo>
                      <a:pt x="414" y="308"/>
                    </a:lnTo>
                    <a:lnTo>
                      <a:pt x="385" y="356"/>
                    </a:lnTo>
                    <a:lnTo>
                      <a:pt x="366" y="414"/>
                    </a:lnTo>
                    <a:lnTo>
                      <a:pt x="347" y="472"/>
                    </a:lnTo>
                    <a:lnTo>
                      <a:pt x="10" y="2114"/>
                    </a:lnTo>
                    <a:lnTo>
                      <a:pt x="1" y="2172"/>
                    </a:lnTo>
                    <a:lnTo>
                      <a:pt x="1" y="2230"/>
                    </a:lnTo>
                    <a:lnTo>
                      <a:pt x="1" y="2287"/>
                    </a:lnTo>
                    <a:lnTo>
                      <a:pt x="10" y="2345"/>
                    </a:lnTo>
                    <a:lnTo>
                      <a:pt x="39" y="2460"/>
                    </a:lnTo>
                    <a:lnTo>
                      <a:pt x="97" y="2556"/>
                    </a:lnTo>
                    <a:lnTo>
                      <a:pt x="164" y="2643"/>
                    </a:lnTo>
                    <a:lnTo>
                      <a:pt x="250" y="2720"/>
                    </a:lnTo>
                    <a:lnTo>
                      <a:pt x="298" y="2748"/>
                    </a:lnTo>
                    <a:lnTo>
                      <a:pt x="356" y="2777"/>
                    </a:lnTo>
                    <a:lnTo>
                      <a:pt x="404" y="2796"/>
                    </a:lnTo>
                    <a:lnTo>
                      <a:pt x="471" y="2806"/>
                    </a:lnTo>
                    <a:lnTo>
                      <a:pt x="6274" y="4007"/>
                    </a:lnTo>
                    <a:lnTo>
                      <a:pt x="6331" y="4016"/>
                    </a:lnTo>
                    <a:lnTo>
                      <a:pt x="6446" y="4016"/>
                    </a:lnTo>
                    <a:lnTo>
                      <a:pt x="6504" y="4007"/>
                    </a:lnTo>
                    <a:lnTo>
                      <a:pt x="6610" y="3978"/>
                    </a:lnTo>
                    <a:lnTo>
                      <a:pt x="6715" y="3920"/>
                    </a:lnTo>
                    <a:lnTo>
                      <a:pt x="6802" y="3853"/>
                    </a:lnTo>
                    <a:lnTo>
                      <a:pt x="6869" y="3767"/>
                    </a:lnTo>
                    <a:lnTo>
                      <a:pt x="6908" y="3719"/>
                    </a:lnTo>
                    <a:lnTo>
                      <a:pt x="6927" y="3661"/>
                    </a:lnTo>
                    <a:lnTo>
                      <a:pt x="6946" y="3613"/>
                    </a:lnTo>
                    <a:lnTo>
                      <a:pt x="6965" y="3546"/>
                    </a:lnTo>
                    <a:lnTo>
                      <a:pt x="7301" y="1903"/>
                    </a:lnTo>
                    <a:lnTo>
                      <a:pt x="7311" y="1845"/>
                    </a:lnTo>
                    <a:lnTo>
                      <a:pt x="7321" y="1788"/>
                    </a:lnTo>
                    <a:lnTo>
                      <a:pt x="7311" y="1730"/>
                    </a:lnTo>
                    <a:lnTo>
                      <a:pt x="7301" y="1672"/>
                    </a:lnTo>
                    <a:lnTo>
                      <a:pt x="7273" y="1567"/>
                    </a:lnTo>
                    <a:lnTo>
                      <a:pt x="7225" y="1461"/>
                    </a:lnTo>
                    <a:lnTo>
                      <a:pt x="7148" y="1375"/>
                    </a:lnTo>
                    <a:lnTo>
                      <a:pt x="7061" y="1307"/>
                    </a:lnTo>
                    <a:lnTo>
                      <a:pt x="7013" y="1269"/>
                    </a:lnTo>
                    <a:lnTo>
                      <a:pt x="6965" y="1250"/>
                    </a:lnTo>
                    <a:lnTo>
                      <a:pt x="6908" y="1231"/>
                    </a:lnTo>
                    <a:lnTo>
                      <a:pt x="6850" y="1211"/>
                    </a:lnTo>
                    <a:lnTo>
                      <a:pt x="1038" y="11"/>
                    </a:lnTo>
                    <a:lnTo>
                      <a:pt x="981" y="1"/>
                    </a:lnTo>
                    <a:close/>
                  </a:path>
                </a:pathLst>
              </a:custGeom>
              <a:solidFill>
                <a:srgbClr val="02DAA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" name="Google Shape;2492;p45"/>
              <p:cNvSpPr/>
              <p:nvPr/>
            </p:nvSpPr>
            <p:spPr>
              <a:xfrm>
                <a:off x="5990675" y="4419068"/>
                <a:ext cx="320772" cy="151021"/>
              </a:xfrm>
              <a:custGeom>
                <a:avLst/>
                <a:gdLst/>
                <a:ahLst/>
                <a:cxnLst/>
                <a:rect l="l" t="t" r="r" b="b"/>
                <a:pathLst>
                  <a:path w="7878" h="3709" extrusionOk="0">
                    <a:moveTo>
                      <a:pt x="7032" y="0"/>
                    </a:moveTo>
                    <a:lnTo>
                      <a:pt x="6965" y="10"/>
                    </a:lnTo>
                    <a:lnTo>
                      <a:pt x="529" y="884"/>
                    </a:lnTo>
                    <a:lnTo>
                      <a:pt x="462" y="893"/>
                    </a:lnTo>
                    <a:lnTo>
                      <a:pt x="404" y="913"/>
                    </a:lnTo>
                    <a:lnTo>
                      <a:pt x="356" y="932"/>
                    </a:lnTo>
                    <a:lnTo>
                      <a:pt x="298" y="961"/>
                    </a:lnTo>
                    <a:lnTo>
                      <a:pt x="250" y="989"/>
                    </a:lnTo>
                    <a:lnTo>
                      <a:pt x="202" y="1028"/>
                    </a:lnTo>
                    <a:lnTo>
                      <a:pt x="126" y="1114"/>
                    </a:lnTo>
                    <a:lnTo>
                      <a:pt x="58" y="1210"/>
                    </a:lnTo>
                    <a:lnTo>
                      <a:pt x="39" y="1268"/>
                    </a:lnTo>
                    <a:lnTo>
                      <a:pt x="20" y="1326"/>
                    </a:lnTo>
                    <a:lnTo>
                      <a:pt x="10" y="1383"/>
                    </a:lnTo>
                    <a:lnTo>
                      <a:pt x="1" y="1441"/>
                    </a:lnTo>
                    <a:lnTo>
                      <a:pt x="1" y="1508"/>
                    </a:lnTo>
                    <a:lnTo>
                      <a:pt x="1" y="1566"/>
                    </a:lnTo>
                    <a:lnTo>
                      <a:pt x="222" y="3180"/>
                    </a:lnTo>
                    <a:lnTo>
                      <a:pt x="231" y="3247"/>
                    </a:lnTo>
                    <a:lnTo>
                      <a:pt x="250" y="3305"/>
                    </a:lnTo>
                    <a:lnTo>
                      <a:pt x="279" y="3362"/>
                    </a:lnTo>
                    <a:lnTo>
                      <a:pt x="298" y="3410"/>
                    </a:lnTo>
                    <a:lnTo>
                      <a:pt x="337" y="3458"/>
                    </a:lnTo>
                    <a:lnTo>
                      <a:pt x="375" y="3506"/>
                    </a:lnTo>
                    <a:lnTo>
                      <a:pt x="462" y="3583"/>
                    </a:lnTo>
                    <a:lnTo>
                      <a:pt x="558" y="3650"/>
                    </a:lnTo>
                    <a:lnTo>
                      <a:pt x="615" y="3670"/>
                    </a:lnTo>
                    <a:lnTo>
                      <a:pt x="673" y="3689"/>
                    </a:lnTo>
                    <a:lnTo>
                      <a:pt x="731" y="3708"/>
                    </a:lnTo>
                    <a:lnTo>
                      <a:pt x="913" y="3708"/>
                    </a:lnTo>
                    <a:lnTo>
                      <a:pt x="7349" y="2834"/>
                    </a:lnTo>
                    <a:lnTo>
                      <a:pt x="7417" y="2824"/>
                    </a:lnTo>
                    <a:lnTo>
                      <a:pt x="7474" y="2805"/>
                    </a:lnTo>
                    <a:lnTo>
                      <a:pt x="7522" y="2786"/>
                    </a:lnTo>
                    <a:lnTo>
                      <a:pt x="7580" y="2757"/>
                    </a:lnTo>
                    <a:lnTo>
                      <a:pt x="7628" y="2719"/>
                    </a:lnTo>
                    <a:lnTo>
                      <a:pt x="7676" y="2690"/>
                    </a:lnTo>
                    <a:lnTo>
                      <a:pt x="7753" y="2603"/>
                    </a:lnTo>
                    <a:lnTo>
                      <a:pt x="7820" y="2498"/>
                    </a:lnTo>
                    <a:lnTo>
                      <a:pt x="7839" y="2450"/>
                    </a:lnTo>
                    <a:lnTo>
                      <a:pt x="7859" y="2392"/>
                    </a:lnTo>
                    <a:lnTo>
                      <a:pt x="7868" y="2334"/>
                    </a:lnTo>
                    <a:lnTo>
                      <a:pt x="7878" y="2267"/>
                    </a:lnTo>
                    <a:lnTo>
                      <a:pt x="7878" y="2209"/>
                    </a:lnTo>
                    <a:lnTo>
                      <a:pt x="7878" y="2152"/>
                    </a:lnTo>
                    <a:lnTo>
                      <a:pt x="7657" y="528"/>
                    </a:lnTo>
                    <a:lnTo>
                      <a:pt x="7647" y="471"/>
                    </a:lnTo>
                    <a:lnTo>
                      <a:pt x="7628" y="413"/>
                    </a:lnTo>
                    <a:lnTo>
                      <a:pt x="7599" y="355"/>
                    </a:lnTo>
                    <a:lnTo>
                      <a:pt x="7580" y="298"/>
                    </a:lnTo>
                    <a:lnTo>
                      <a:pt x="7542" y="250"/>
                    </a:lnTo>
                    <a:lnTo>
                      <a:pt x="7503" y="211"/>
                    </a:lnTo>
                    <a:lnTo>
                      <a:pt x="7417" y="125"/>
                    </a:lnTo>
                    <a:lnTo>
                      <a:pt x="7321" y="67"/>
                    </a:lnTo>
                    <a:lnTo>
                      <a:pt x="7263" y="38"/>
                    </a:lnTo>
                    <a:lnTo>
                      <a:pt x="7215" y="19"/>
                    </a:lnTo>
                    <a:lnTo>
                      <a:pt x="7148" y="10"/>
                    </a:lnTo>
                    <a:lnTo>
                      <a:pt x="7090" y="0"/>
                    </a:lnTo>
                    <a:close/>
                  </a:path>
                </a:pathLst>
              </a:custGeom>
              <a:solidFill>
                <a:srgbClr val="02DAA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" name="Google Shape;2493;p45"/>
              <p:cNvSpPr/>
              <p:nvPr/>
            </p:nvSpPr>
            <p:spPr>
              <a:xfrm>
                <a:off x="6117793" y="2206037"/>
                <a:ext cx="201470" cy="582423"/>
              </a:xfrm>
              <a:custGeom>
                <a:avLst/>
                <a:gdLst/>
                <a:ahLst/>
                <a:cxnLst/>
                <a:rect l="l" t="t" r="r" b="b"/>
                <a:pathLst>
                  <a:path w="4948" h="14304" extrusionOk="0">
                    <a:moveTo>
                      <a:pt x="3738" y="0"/>
                    </a:moveTo>
                    <a:lnTo>
                      <a:pt x="865" y="4947"/>
                    </a:lnTo>
                    <a:lnTo>
                      <a:pt x="1" y="12238"/>
                    </a:lnTo>
                    <a:lnTo>
                      <a:pt x="3324" y="14304"/>
                    </a:lnTo>
                    <a:lnTo>
                      <a:pt x="4871" y="6062"/>
                    </a:lnTo>
                    <a:lnTo>
                      <a:pt x="4909" y="5793"/>
                    </a:lnTo>
                    <a:lnTo>
                      <a:pt x="4938" y="5514"/>
                    </a:lnTo>
                    <a:lnTo>
                      <a:pt x="4948" y="5235"/>
                    </a:lnTo>
                    <a:lnTo>
                      <a:pt x="4948" y="4966"/>
                    </a:lnTo>
                    <a:lnTo>
                      <a:pt x="4929" y="4688"/>
                    </a:lnTo>
                    <a:lnTo>
                      <a:pt x="4900" y="4409"/>
                    </a:lnTo>
                    <a:lnTo>
                      <a:pt x="4852" y="4140"/>
                    </a:lnTo>
                    <a:lnTo>
                      <a:pt x="4785" y="3871"/>
                    </a:lnTo>
                    <a:lnTo>
                      <a:pt x="3738" y="0"/>
                    </a:ln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" name="Google Shape;2494;p45"/>
              <p:cNvSpPr/>
              <p:nvPr/>
            </p:nvSpPr>
            <p:spPr>
              <a:xfrm>
                <a:off x="5662132" y="1774196"/>
                <a:ext cx="418169" cy="849204"/>
              </a:xfrm>
              <a:custGeom>
                <a:avLst/>
                <a:gdLst/>
                <a:ahLst/>
                <a:cxnLst/>
                <a:rect l="l" t="t" r="r" b="b"/>
                <a:pathLst>
                  <a:path w="10270" h="20856" extrusionOk="0">
                    <a:moveTo>
                      <a:pt x="2056" y="1"/>
                    </a:moveTo>
                    <a:lnTo>
                      <a:pt x="0" y="4679"/>
                    </a:lnTo>
                    <a:lnTo>
                      <a:pt x="2316" y="20856"/>
                    </a:lnTo>
                    <a:lnTo>
                      <a:pt x="10269" y="20856"/>
                    </a:lnTo>
                    <a:lnTo>
                      <a:pt x="10269" y="17964"/>
                    </a:lnTo>
                    <a:lnTo>
                      <a:pt x="9482" y="5188"/>
                    </a:lnTo>
                    <a:lnTo>
                      <a:pt x="7570" y="212"/>
                    </a:lnTo>
                    <a:lnTo>
                      <a:pt x="2056" y="1"/>
                    </a:ln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" name="Google Shape;2495;p45"/>
              <p:cNvSpPr/>
              <p:nvPr/>
            </p:nvSpPr>
            <p:spPr>
              <a:xfrm>
                <a:off x="6129153" y="2705874"/>
                <a:ext cx="121297" cy="247237"/>
              </a:xfrm>
              <a:custGeom>
                <a:avLst/>
                <a:gdLst/>
                <a:ahLst/>
                <a:cxnLst/>
                <a:rect l="l" t="t" r="r" b="b"/>
                <a:pathLst>
                  <a:path w="2979" h="6072" extrusionOk="0">
                    <a:moveTo>
                      <a:pt x="653" y="1"/>
                    </a:moveTo>
                    <a:lnTo>
                      <a:pt x="500" y="10"/>
                    </a:lnTo>
                    <a:lnTo>
                      <a:pt x="336" y="20"/>
                    </a:lnTo>
                    <a:lnTo>
                      <a:pt x="173" y="49"/>
                    </a:lnTo>
                    <a:lnTo>
                      <a:pt x="0" y="78"/>
                    </a:lnTo>
                    <a:lnTo>
                      <a:pt x="1749" y="6072"/>
                    </a:lnTo>
                    <a:lnTo>
                      <a:pt x="2200" y="6072"/>
                    </a:lnTo>
                    <a:lnTo>
                      <a:pt x="2277" y="6062"/>
                    </a:lnTo>
                    <a:lnTo>
                      <a:pt x="2344" y="6053"/>
                    </a:lnTo>
                    <a:lnTo>
                      <a:pt x="2402" y="6024"/>
                    </a:lnTo>
                    <a:lnTo>
                      <a:pt x="2469" y="5985"/>
                    </a:lnTo>
                    <a:lnTo>
                      <a:pt x="2527" y="5937"/>
                    </a:lnTo>
                    <a:lnTo>
                      <a:pt x="2575" y="5889"/>
                    </a:lnTo>
                    <a:lnTo>
                      <a:pt x="2623" y="5822"/>
                    </a:lnTo>
                    <a:lnTo>
                      <a:pt x="2671" y="5755"/>
                    </a:lnTo>
                    <a:lnTo>
                      <a:pt x="2709" y="5668"/>
                    </a:lnTo>
                    <a:lnTo>
                      <a:pt x="2748" y="5582"/>
                    </a:lnTo>
                    <a:lnTo>
                      <a:pt x="2815" y="5390"/>
                    </a:lnTo>
                    <a:lnTo>
                      <a:pt x="2873" y="5169"/>
                    </a:lnTo>
                    <a:lnTo>
                      <a:pt x="2911" y="4929"/>
                    </a:lnTo>
                    <a:lnTo>
                      <a:pt x="2949" y="4669"/>
                    </a:lnTo>
                    <a:lnTo>
                      <a:pt x="2969" y="4391"/>
                    </a:lnTo>
                    <a:lnTo>
                      <a:pt x="2978" y="4093"/>
                    </a:lnTo>
                    <a:lnTo>
                      <a:pt x="2978" y="3795"/>
                    </a:lnTo>
                    <a:lnTo>
                      <a:pt x="2978" y="3488"/>
                    </a:lnTo>
                    <a:lnTo>
                      <a:pt x="2969" y="3171"/>
                    </a:lnTo>
                    <a:lnTo>
                      <a:pt x="2949" y="2863"/>
                    </a:lnTo>
                    <a:lnTo>
                      <a:pt x="2921" y="2556"/>
                    </a:lnTo>
                    <a:lnTo>
                      <a:pt x="2882" y="2249"/>
                    </a:lnTo>
                    <a:lnTo>
                      <a:pt x="2834" y="1960"/>
                    </a:lnTo>
                    <a:lnTo>
                      <a:pt x="2757" y="1682"/>
                    </a:lnTo>
                    <a:lnTo>
                      <a:pt x="2719" y="1547"/>
                    </a:lnTo>
                    <a:lnTo>
                      <a:pt x="2671" y="1413"/>
                    </a:lnTo>
                    <a:lnTo>
                      <a:pt x="2613" y="1288"/>
                    </a:lnTo>
                    <a:lnTo>
                      <a:pt x="2556" y="1173"/>
                    </a:lnTo>
                    <a:lnTo>
                      <a:pt x="2498" y="1057"/>
                    </a:lnTo>
                    <a:lnTo>
                      <a:pt x="2431" y="942"/>
                    </a:lnTo>
                    <a:lnTo>
                      <a:pt x="2354" y="837"/>
                    </a:lnTo>
                    <a:lnTo>
                      <a:pt x="2277" y="731"/>
                    </a:lnTo>
                    <a:lnTo>
                      <a:pt x="2200" y="644"/>
                    </a:lnTo>
                    <a:lnTo>
                      <a:pt x="2114" y="548"/>
                    </a:lnTo>
                    <a:lnTo>
                      <a:pt x="2018" y="462"/>
                    </a:lnTo>
                    <a:lnTo>
                      <a:pt x="1922" y="385"/>
                    </a:lnTo>
                    <a:lnTo>
                      <a:pt x="1816" y="318"/>
                    </a:lnTo>
                    <a:lnTo>
                      <a:pt x="1710" y="251"/>
                    </a:lnTo>
                    <a:lnTo>
                      <a:pt x="1595" y="193"/>
                    </a:lnTo>
                    <a:lnTo>
                      <a:pt x="1480" y="145"/>
                    </a:lnTo>
                    <a:lnTo>
                      <a:pt x="1355" y="97"/>
                    </a:lnTo>
                    <a:lnTo>
                      <a:pt x="1230" y="68"/>
                    </a:lnTo>
                    <a:lnTo>
                      <a:pt x="1095" y="39"/>
                    </a:lnTo>
                    <a:lnTo>
                      <a:pt x="951" y="20"/>
                    </a:lnTo>
                    <a:lnTo>
                      <a:pt x="807" y="10"/>
                    </a:lnTo>
                    <a:lnTo>
                      <a:pt x="653" y="1"/>
                    </a:lnTo>
                    <a:close/>
                  </a:path>
                </a:pathLst>
              </a:custGeom>
              <a:solidFill>
                <a:srgbClr val="B12E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" name="Google Shape;2496;p45"/>
              <p:cNvSpPr/>
              <p:nvPr/>
            </p:nvSpPr>
            <p:spPr>
              <a:xfrm>
                <a:off x="5970358" y="1782828"/>
                <a:ext cx="332092" cy="1773451"/>
              </a:xfrm>
              <a:custGeom>
                <a:avLst/>
                <a:gdLst/>
                <a:ahLst/>
                <a:cxnLst/>
                <a:rect l="l" t="t" r="r" b="b"/>
                <a:pathLst>
                  <a:path w="8156" h="43555" extrusionOk="0">
                    <a:moveTo>
                      <a:pt x="0" y="0"/>
                    </a:moveTo>
                    <a:lnTo>
                      <a:pt x="192" y="807"/>
                    </a:lnTo>
                    <a:lnTo>
                      <a:pt x="413" y="1720"/>
                    </a:lnTo>
                    <a:lnTo>
                      <a:pt x="673" y="2892"/>
                    </a:lnTo>
                    <a:lnTo>
                      <a:pt x="807" y="3554"/>
                    </a:lnTo>
                    <a:lnTo>
                      <a:pt x="951" y="4256"/>
                    </a:lnTo>
                    <a:lnTo>
                      <a:pt x="1095" y="4995"/>
                    </a:lnTo>
                    <a:lnTo>
                      <a:pt x="1239" y="5764"/>
                    </a:lnTo>
                    <a:lnTo>
                      <a:pt x="1364" y="6552"/>
                    </a:lnTo>
                    <a:lnTo>
                      <a:pt x="1489" y="7339"/>
                    </a:lnTo>
                    <a:lnTo>
                      <a:pt x="1604" y="8146"/>
                    </a:lnTo>
                    <a:lnTo>
                      <a:pt x="1700" y="8934"/>
                    </a:lnTo>
                    <a:lnTo>
                      <a:pt x="1748" y="9405"/>
                    </a:lnTo>
                    <a:lnTo>
                      <a:pt x="1797" y="9875"/>
                    </a:lnTo>
                    <a:lnTo>
                      <a:pt x="1835" y="10327"/>
                    </a:lnTo>
                    <a:lnTo>
                      <a:pt x="1864" y="10778"/>
                    </a:lnTo>
                    <a:lnTo>
                      <a:pt x="1883" y="11211"/>
                    </a:lnTo>
                    <a:lnTo>
                      <a:pt x="1893" y="11633"/>
                    </a:lnTo>
                    <a:lnTo>
                      <a:pt x="1883" y="12046"/>
                    </a:lnTo>
                    <a:lnTo>
                      <a:pt x="1873" y="12440"/>
                    </a:lnTo>
                    <a:lnTo>
                      <a:pt x="1864" y="12920"/>
                    </a:lnTo>
                    <a:lnTo>
                      <a:pt x="1873" y="13516"/>
                    </a:lnTo>
                    <a:lnTo>
                      <a:pt x="1902" y="14237"/>
                    </a:lnTo>
                    <a:lnTo>
                      <a:pt x="1941" y="15053"/>
                    </a:lnTo>
                    <a:lnTo>
                      <a:pt x="1989" y="15966"/>
                    </a:lnTo>
                    <a:lnTo>
                      <a:pt x="2056" y="16965"/>
                    </a:lnTo>
                    <a:lnTo>
                      <a:pt x="2210" y="19174"/>
                    </a:lnTo>
                    <a:lnTo>
                      <a:pt x="2411" y="21624"/>
                    </a:lnTo>
                    <a:lnTo>
                      <a:pt x="2632" y="24237"/>
                    </a:lnTo>
                    <a:lnTo>
                      <a:pt x="2882" y="26936"/>
                    </a:lnTo>
                    <a:lnTo>
                      <a:pt x="3132" y="29664"/>
                    </a:lnTo>
                    <a:lnTo>
                      <a:pt x="3391" y="32335"/>
                    </a:lnTo>
                    <a:lnTo>
                      <a:pt x="3651" y="34880"/>
                    </a:lnTo>
                    <a:lnTo>
                      <a:pt x="4092" y="39318"/>
                    </a:lnTo>
                    <a:lnTo>
                      <a:pt x="4419" y="42392"/>
                    </a:lnTo>
                    <a:lnTo>
                      <a:pt x="4534" y="43555"/>
                    </a:lnTo>
                    <a:lnTo>
                      <a:pt x="8156" y="42412"/>
                    </a:lnTo>
                    <a:lnTo>
                      <a:pt x="7685" y="39943"/>
                    </a:lnTo>
                    <a:lnTo>
                      <a:pt x="7205" y="37330"/>
                    </a:lnTo>
                    <a:lnTo>
                      <a:pt x="6628" y="34208"/>
                    </a:lnTo>
                    <a:lnTo>
                      <a:pt x="6033" y="30894"/>
                    </a:lnTo>
                    <a:lnTo>
                      <a:pt x="5466" y="27685"/>
                    </a:lnTo>
                    <a:lnTo>
                      <a:pt x="5216" y="26225"/>
                    </a:lnTo>
                    <a:lnTo>
                      <a:pt x="5005" y="24909"/>
                    </a:lnTo>
                    <a:lnTo>
                      <a:pt x="4822" y="23766"/>
                    </a:lnTo>
                    <a:lnTo>
                      <a:pt x="4698" y="22853"/>
                    </a:lnTo>
                    <a:lnTo>
                      <a:pt x="4602" y="22037"/>
                    </a:lnTo>
                    <a:lnTo>
                      <a:pt x="4525" y="21182"/>
                    </a:lnTo>
                    <a:lnTo>
                      <a:pt x="4457" y="20298"/>
                    </a:lnTo>
                    <a:lnTo>
                      <a:pt x="4400" y="19405"/>
                    </a:lnTo>
                    <a:lnTo>
                      <a:pt x="4361" y="18511"/>
                    </a:lnTo>
                    <a:lnTo>
                      <a:pt x="4323" y="17618"/>
                    </a:lnTo>
                    <a:lnTo>
                      <a:pt x="4304" y="16753"/>
                    </a:lnTo>
                    <a:lnTo>
                      <a:pt x="4285" y="15927"/>
                    </a:lnTo>
                    <a:lnTo>
                      <a:pt x="4265" y="14438"/>
                    </a:lnTo>
                    <a:lnTo>
                      <a:pt x="4256" y="13247"/>
                    </a:lnTo>
                    <a:lnTo>
                      <a:pt x="4265" y="12171"/>
                    </a:lnTo>
                    <a:lnTo>
                      <a:pt x="7359" y="10394"/>
                    </a:lnTo>
                    <a:lnTo>
                      <a:pt x="5351" y="4525"/>
                    </a:lnTo>
                    <a:lnTo>
                      <a:pt x="5245" y="4256"/>
                    </a:lnTo>
                    <a:lnTo>
                      <a:pt x="5139" y="3996"/>
                    </a:lnTo>
                    <a:lnTo>
                      <a:pt x="5015" y="3737"/>
                    </a:lnTo>
                    <a:lnTo>
                      <a:pt x="4870" y="3487"/>
                    </a:lnTo>
                    <a:lnTo>
                      <a:pt x="4726" y="3247"/>
                    </a:lnTo>
                    <a:lnTo>
                      <a:pt x="4563" y="3007"/>
                    </a:lnTo>
                    <a:lnTo>
                      <a:pt x="4390" y="2786"/>
                    </a:lnTo>
                    <a:lnTo>
                      <a:pt x="4208" y="2565"/>
                    </a:lnTo>
                    <a:lnTo>
                      <a:pt x="4016" y="2354"/>
                    </a:lnTo>
                    <a:lnTo>
                      <a:pt x="3814" y="2162"/>
                    </a:lnTo>
                    <a:lnTo>
                      <a:pt x="3602" y="1969"/>
                    </a:lnTo>
                    <a:lnTo>
                      <a:pt x="3382" y="1797"/>
                    </a:lnTo>
                    <a:lnTo>
                      <a:pt x="3151" y="1624"/>
                    </a:lnTo>
                    <a:lnTo>
                      <a:pt x="2911" y="1470"/>
                    </a:lnTo>
                    <a:lnTo>
                      <a:pt x="2671" y="1326"/>
                    </a:lnTo>
                    <a:lnTo>
                      <a:pt x="2411" y="1191"/>
                    </a:lnTo>
                    <a:lnTo>
                      <a:pt x="1422" y="70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2DAA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" name="Google Shape;2497;p45"/>
              <p:cNvSpPr/>
              <p:nvPr/>
            </p:nvSpPr>
            <p:spPr>
              <a:xfrm>
                <a:off x="5970358" y="1782828"/>
                <a:ext cx="102486" cy="363770"/>
              </a:xfrm>
              <a:custGeom>
                <a:avLst/>
                <a:gdLst/>
                <a:ahLst/>
                <a:cxnLst/>
                <a:rect l="l" t="t" r="r" b="b"/>
                <a:pathLst>
                  <a:path w="2517" h="8934" extrusionOk="0">
                    <a:moveTo>
                      <a:pt x="0" y="0"/>
                    </a:moveTo>
                    <a:lnTo>
                      <a:pt x="192" y="807"/>
                    </a:lnTo>
                    <a:lnTo>
                      <a:pt x="413" y="1720"/>
                    </a:lnTo>
                    <a:lnTo>
                      <a:pt x="673" y="2892"/>
                    </a:lnTo>
                    <a:lnTo>
                      <a:pt x="807" y="3554"/>
                    </a:lnTo>
                    <a:lnTo>
                      <a:pt x="951" y="4256"/>
                    </a:lnTo>
                    <a:lnTo>
                      <a:pt x="1095" y="4995"/>
                    </a:lnTo>
                    <a:lnTo>
                      <a:pt x="1239" y="5764"/>
                    </a:lnTo>
                    <a:lnTo>
                      <a:pt x="1364" y="6552"/>
                    </a:lnTo>
                    <a:lnTo>
                      <a:pt x="1489" y="7339"/>
                    </a:lnTo>
                    <a:lnTo>
                      <a:pt x="1604" y="8146"/>
                    </a:lnTo>
                    <a:lnTo>
                      <a:pt x="1700" y="8934"/>
                    </a:lnTo>
                    <a:lnTo>
                      <a:pt x="2517" y="4995"/>
                    </a:lnTo>
                    <a:lnTo>
                      <a:pt x="1422" y="3180"/>
                    </a:lnTo>
                    <a:lnTo>
                      <a:pt x="1873" y="1624"/>
                    </a:lnTo>
                    <a:lnTo>
                      <a:pt x="1422" y="70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193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" name="Google Shape;2498;p45"/>
              <p:cNvSpPr/>
              <p:nvPr/>
            </p:nvSpPr>
            <p:spPr>
              <a:xfrm>
                <a:off x="5313231" y="1774196"/>
                <a:ext cx="495247" cy="1860708"/>
              </a:xfrm>
              <a:custGeom>
                <a:avLst/>
                <a:gdLst/>
                <a:ahLst/>
                <a:cxnLst/>
                <a:rect l="l" t="t" r="r" b="b"/>
                <a:pathLst>
                  <a:path w="12163" h="45698" extrusionOk="0">
                    <a:moveTo>
                      <a:pt x="10625" y="1"/>
                    </a:moveTo>
                    <a:lnTo>
                      <a:pt x="9693" y="1778"/>
                    </a:lnTo>
                    <a:lnTo>
                      <a:pt x="7753" y="5486"/>
                    </a:lnTo>
                    <a:lnTo>
                      <a:pt x="7705" y="6235"/>
                    </a:lnTo>
                    <a:lnTo>
                      <a:pt x="7542" y="8224"/>
                    </a:lnTo>
                    <a:lnTo>
                      <a:pt x="7426" y="9588"/>
                    </a:lnTo>
                    <a:lnTo>
                      <a:pt x="7273" y="11134"/>
                    </a:lnTo>
                    <a:lnTo>
                      <a:pt x="7109" y="12815"/>
                    </a:lnTo>
                    <a:lnTo>
                      <a:pt x="6908" y="14602"/>
                    </a:lnTo>
                    <a:lnTo>
                      <a:pt x="6687" y="16456"/>
                    </a:lnTo>
                    <a:lnTo>
                      <a:pt x="6562" y="17398"/>
                    </a:lnTo>
                    <a:lnTo>
                      <a:pt x="6437" y="18329"/>
                    </a:lnTo>
                    <a:lnTo>
                      <a:pt x="6302" y="19252"/>
                    </a:lnTo>
                    <a:lnTo>
                      <a:pt x="6168" y="20164"/>
                    </a:lnTo>
                    <a:lnTo>
                      <a:pt x="6014" y="21058"/>
                    </a:lnTo>
                    <a:lnTo>
                      <a:pt x="5870" y="21922"/>
                    </a:lnTo>
                    <a:lnTo>
                      <a:pt x="5736" y="22585"/>
                    </a:lnTo>
                    <a:lnTo>
                      <a:pt x="5592" y="23296"/>
                    </a:lnTo>
                    <a:lnTo>
                      <a:pt x="5438" y="24045"/>
                    </a:lnTo>
                    <a:lnTo>
                      <a:pt x="5255" y="24823"/>
                    </a:lnTo>
                    <a:lnTo>
                      <a:pt x="5073" y="25640"/>
                    </a:lnTo>
                    <a:lnTo>
                      <a:pt x="4861" y="26476"/>
                    </a:lnTo>
                    <a:lnTo>
                      <a:pt x="4429" y="28214"/>
                    </a:lnTo>
                    <a:lnTo>
                      <a:pt x="3958" y="30020"/>
                    </a:lnTo>
                    <a:lnTo>
                      <a:pt x="3469" y="31836"/>
                    </a:lnTo>
                    <a:lnTo>
                      <a:pt x="2969" y="33642"/>
                    </a:lnTo>
                    <a:lnTo>
                      <a:pt x="2470" y="35409"/>
                    </a:lnTo>
                    <a:lnTo>
                      <a:pt x="1989" y="37090"/>
                    </a:lnTo>
                    <a:lnTo>
                      <a:pt x="1528" y="38656"/>
                    </a:lnTo>
                    <a:lnTo>
                      <a:pt x="740" y="41308"/>
                    </a:lnTo>
                    <a:lnTo>
                      <a:pt x="202" y="43104"/>
                    </a:lnTo>
                    <a:lnTo>
                      <a:pt x="1" y="43767"/>
                    </a:lnTo>
                    <a:lnTo>
                      <a:pt x="8032" y="45698"/>
                    </a:lnTo>
                    <a:lnTo>
                      <a:pt x="8512" y="42479"/>
                    </a:lnTo>
                    <a:lnTo>
                      <a:pt x="9607" y="35112"/>
                    </a:lnTo>
                    <a:lnTo>
                      <a:pt x="10212" y="30933"/>
                    </a:lnTo>
                    <a:lnTo>
                      <a:pt x="10779" y="26994"/>
                    </a:lnTo>
                    <a:lnTo>
                      <a:pt x="11019" y="25256"/>
                    </a:lnTo>
                    <a:lnTo>
                      <a:pt x="11230" y="23728"/>
                    </a:lnTo>
                    <a:lnTo>
                      <a:pt x="11394" y="22479"/>
                    </a:lnTo>
                    <a:lnTo>
                      <a:pt x="11499" y="21557"/>
                    </a:lnTo>
                    <a:lnTo>
                      <a:pt x="11605" y="20606"/>
                    </a:lnTo>
                    <a:lnTo>
                      <a:pt x="11711" y="19415"/>
                    </a:lnTo>
                    <a:lnTo>
                      <a:pt x="11826" y="18022"/>
                    </a:lnTo>
                    <a:lnTo>
                      <a:pt x="11941" y="16466"/>
                    </a:lnTo>
                    <a:lnTo>
                      <a:pt x="11989" y="15630"/>
                    </a:lnTo>
                    <a:lnTo>
                      <a:pt x="12037" y="14775"/>
                    </a:lnTo>
                    <a:lnTo>
                      <a:pt x="12076" y="13901"/>
                    </a:lnTo>
                    <a:lnTo>
                      <a:pt x="12105" y="13008"/>
                    </a:lnTo>
                    <a:lnTo>
                      <a:pt x="12133" y="12105"/>
                    </a:lnTo>
                    <a:lnTo>
                      <a:pt x="12153" y="11192"/>
                    </a:lnTo>
                    <a:lnTo>
                      <a:pt x="12162" y="10279"/>
                    </a:lnTo>
                    <a:lnTo>
                      <a:pt x="12153" y="9367"/>
                    </a:lnTo>
                    <a:lnTo>
                      <a:pt x="12143" y="8637"/>
                    </a:lnTo>
                    <a:lnTo>
                      <a:pt x="12124" y="7907"/>
                    </a:lnTo>
                    <a:lnTo>
                      <a:pt x="12095" y="7196"/>
                    </a:lnTo>
                    <a:lnTo>
                      <a:pt x="12057" y="6495"/>
                    </a:lnTo>
                    <a:lnTo>
                      <a:pt x="12008" y="5803"/>
                    </a:lnTo>
                    <a:lnTo>
                      <a:pt x="11951" y="5131"/>
                    </a:lnTo>
                    <a:lnTo>
                      <a:pt x="11874" y="4487"/>
                    </a:lnTo>
                    <a:lnTo>
                      <a:pt x="11797" y="3862"/>
                    </a:lnTo>
                    <a:lnTo>
                      <a:pt x="11701" y="3257"/>
                    </a:lnTo>
                    <a:lnTo>
                      <a:pt x="11586" y="2691"/>
                    </a:lnTo>
                    <a:lnTo>
                      <a:pt x="11471" y="2153"/>
                    </a:lnTo>
                    <a:lnTo>
                      <a:pt x="11403" y="1893"/>
                    </a:lnTo>
                    <a:lnTo>
                      <a:pt x="11326" y="1643"/>
                    </a:lnTo>
                    <a:lnTo>
                      <a:pt x="11250" y="1403"/>
                    </a:lnTo>
                    <a:lnTo>
                      <a:pt x="11173" y="1173"/>
                    </a:lnTo>
                    <a:lnTo>
                      <a:pt x="11096" y="952"/>
                    </a:lnTo>
                    <a:lnTo>
                      <a:pt x="11009" y="740"/>
                    </a:lnTo>
                    <a:lnTo>
                      <a:pt x="10913" y="539"/>
                    </a:lnTo>
                    <a:lnTo>
                      <a:pt x="10827" y="347"/>
                    </a:lnTo>
                    <a:lnTo>
                      <a:pt x="10721" y="164"/>
                    </a:lnTo>
                    <a:lnTo>
                      <a:pt x="10625" y="1"/>
                    </a:lnTo>
                    <a:close/>
                  </a:path>
                </a:pathLst>
              </a:custGeom>
              <a:solidFill>
                <a:srgbClr val="02DAA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" name="Google Shape;2499;p45"/>
              <p:cNvSpPr/>
              <p:nvPr/>
            </p:nvSpPr>
            <p:spPr>
              <a:xfrm>
                <a:off x="5382083" y="1774196"/>
                <a:ext cx="363811" cy="597326"/>
              </a:xfrm>
              <a:custGeom>
                <a:avLst/>
                <a:gdLst/>
                <a:ahLst/>
                <a:cxnLst/>
                <a:rect l="l" t="t" r="r" b="b"/>
                <a:pathLst>
                  <a:path w="8935" h="14670" extrusionOk="0">
                    <a:moveTo>
                      <a:pt x="8934" y="1"/>
                    </a:moveTo>
                    <a:lnTo>
                      <a:pt x="6878" y="942"/>
                    </a:lnTo>
                    <a:lnTo>
                      <a:pt x="4429" y="2057"/>
                    </a:lnTo>
                    <a:lnTo>
                      <a:pt x="4121" y="2210"/>
                    </a:lnTo>
                    <a:lnTo>
                      <a:pt x="3824" y="2383"/>
                    </a:lnTo>
                    <a:lnTo>
                      <a:pt x="3545" y="2566"/>
                    </a:lnTo>
                    <a:lnTo>
                      <a:pt x="3267" y="2767"/>
                    </a:lnTo>
                    <a:lnTo>
                      <a:pt x="3007" y="2988"/>
                    </a:lnTo>
                    <a:lnTo>
                      <a:pt x="2767" y="3228"/>
                    </a:lnTo>
                    <a:lnTo>
                      <a:pt x="2536" y="3469"/>
                    </a:lnTo>
                    <a:lnTo>
                      <a:pt x="2325" y="3738"/>
                    </a:lnTo>
                    <a:lnTo>
                      <a:pt x="2123" y="4007"/>
                    </a:lnTo>
                    <a:lnTo>
                      <a:pt x="1950" y="4295"/>
                    </a:lnTo>
                    <a:lnTo>
                      <a:pt x="1787" y="4583"/>
                    </a:lnTo>
                    <a:lnTo>
                      <a:pt x="1643" y="4890"/>
                    </a:lnTo>
                    <a:lnTo>
                      <a:pt x="1509" y="5207"/>
                    </a:lnTo>
                    <a:lnTo>
                      <a:pt x="1403" y="5534"/>
                    </a:lnTo>
                    <a:lnTo>
                      <a:pt x="1316" y="5861"/>
                    </a:lnTo>
                    <a:lnTo>
                      <a:pt x="1249" y="6206"/>
                    </a:lnTo>
                    <a:lnTo>
                      <a:pt x="0" y="13459"/>
                    </a:lnTo>
                    <a:lnTo>
                      <a:pt x="5217" y="14602"/>
                    </a:lnTo>
                    <a:lnTo>
                      <a:pt x="5486" y="14669"/>
                    </a:lnTo>
                    <a:lnTo>
                      <a:pt x="7743" y="5082"/>
                    </a:lnTo>
                    <a:lnTo>
                      <a:pt x="8934" y="1"/>
                    </a:lnTo>
                    <a:close/>
                  </a:path>
                </a:pathLst>
              </a:custGeom>
              <a:solidFill>
                <a:srgbClr val="02DAA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" name="Google Shape;2500;p45"/>
              <p:cNvSpPr/>
              <p:nvPr/>
            </p:nvSpPr>
            <p:spPr>
              <a:xfrm>
                <a:off x="5893691" y="2069124"/>
                <a:ext cx="407216" cy="416581"/>
              </a:xfrm>
              <a:custGeom>
                <a:avLst/>
                <a:gdLst/>
                <a:ahLst/>
                <a:cxnLst/>
                <a:rect l="l" t="t" r="r" b="b"/>
                <a:pathLst>
                  <a:path w="10001" h="10231" extrusionOk="0">
                    <a:moveTo>
                      <a:pt x="2950" y="0"/>
                    </a:moveTo>
                    <a:lnTo>
                      <a:pt x="2854" y="10"/>
                    </a:lnTo>
                    <a:lnTo>
                      <a:pt x="2777" y="38"/>
                    </a:lnTo>
                    <a:lnTo>
                      <a:pt x="2690" y="77"/>
                    </a:lnTo>
                    <a:lnTo>
                      <a:pt x="2614" y="125"/>
                    </a:lnTo>
                    <a:lnTo>
                      <a:pt x="2546" y="192"/>
                    </a:lnTo>
                    <a:lnTo>
                      <a:pt x="2489" y="259"/>
                    </a:lnTo>
                    <a:lnTo>
                      <a:pt x="2441" y="336"/>
                    </a:lnTo>
                    <a:lnTo>
                      <a:pt x="2412" y="423"/>
                    </a:lnTo>
                    <a:lnTo>
                      <a:pt x="20" y="9808"/>
                    </a:lnTo>
                    <a:lnTo>
                      <a:pt x="1" y="9894"/>
                    </a:lnTo>
                    <a:lnTo>
                      <a:pt x="10" y="9971"/>
                    </a:lnTo>
                    <a:lnTo>
                      <a:pt x="30" y="10048"/>
                    </a:lnTo>
                    <a:lnTo>
                      <a:pt x="58" y="10106"/>
                    </a:lnTo>
                    <a:lnTo>
                      <a:pt x="116" y="10163"/>
                    </a:lnTo>
                    <a:lnTo>
                      <a:pt x="174" y="10202"/>
                    </a:lnTo>
                    <a:lnTo>
                      <a:pt x="250" y="10221"/>
                    </a:lnTo>
                    <a:lnTo>
                      <a:pt x="327" y="10231"/>
                    </a:lnTo>
                    <a:lnTo>
                      <a:pt x="7061" y="10231"/>
                    </a:lnTo>
                    <a:lnTo>
                      <a:pt x="7148" y="10221"/>
                    </a:lnTo>
                    <a:lnTo>
                      <a:pt x="7234" y="10202"/>
                    </a:lnTo>
                    <a:lnTo>
                      <a:pt x="7311" y="10163"/>
                    </a:lnTo>
                    <a:lnTo>
                      <a:pt x="7388" y="10106"/>
                    </a:lnTo>
                    <a:lnTo>
                      <a:pt x="7455" y="10048"/>
                    </a:lnTo>
                    <a:lnTo>
                      <a:pt x="7513" y="9971"/>
                    </a:lnTo>
                    <a:lnTo>
                      <a:pt x="7561" y="9894"/>
                    </a:lnTo>
                    <a:lnTo>
                      <a:pt x="7590" y="9808"/>
                    </a:lnTo>
                    <a:lnTo>
                      <a:pt x="9991" y="423"/>
                    </a:lnTo>
                    <a:lnTo>
                      <a:pt x="10001" y="336"/>
                    </a:lnTo>
                    <a:lnTo>
                      <a:pt x="10001" y="259"/>
                    </a:lnTo>
                    <a:lnTo>
                      <a:pt x="9982" y="192"/>
                    </a:lnTo>
                    <a:lnTo>
                      <a:pt x="9943" y="125"/>
                    </a:lnTo>
                    <a:lnTo>
                      <a:pt x="9895" y="77"/>
                    </a:lnTo>
                    <a:lnTo>
                      <a:pt x="9828" y="38"/>
                    </a:lnTo>
                    <a:lnTo>
                      <a:pt x="9761" y="10"/>
                    </a:lnTo>
                    <a:lnTo>
                      <a:pt x="9674" y="0"/>
                    </a:lnTo>
                    <a:close/>
                  </a:path>
                </a:pathLst>
              </a:custGeom>
              <a:solidFill>
                <a:srgbClr val="3F4C8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" name="Google Shape;2501;p45"/>
              <p:cNvSpPr/>
              <p:nvPr/>
            </p:nvSpPr>
            <p:spPr>
              <a:xfrm>
                <a:off x="5850284" y="2244351"/>
                <a:ext cx="293777" cy="232782"/>
              </a:xfrm>
              <a:custGeom>
                <a:avLst/>
                <a:gdLst/>
                <a:ahLst/>
                <a:cxnLst/>
                <a:rect l="l" t="t" r="r" b="b"/>
                <a:pathLst>
                  <a:path w="7215" h="5717" extrusionOk="0">
                    <a:moveTo>
                      <a:pt x="2863" y="0"/>
                    </a:moveTo>
                    <a:lnTo>
                      <a:pt x="2805" y="20"/>
                    </a:lnTo>
                    <a:lnTo>
                      <a:pt x="2738" y="39"/>
                    </a:lnTo>
                    <a:lnTo>
                      <a:pt x="2671" y="77"/>
                    </a:lnTo>
                    <a:lnTo>
                      <a:pt x="2594" y="125"/>
                    </a:lnTo>
                    <a:lnTo>
                      <a:pt x="2517" y="183"/>
                    </a:lnTo>
                    <a:lnTo>
                      <a:pt x="2363" y="327"/>
                    </a:lnTo>
                    <a:lnTo>
                      <a:pt x="2200" y="500"/>
                    </a:lnTo>
                    <a:lnTo>
                      <a:pt x="2027" y="702"/>
                    </a:lnTo>
                    <a:lnTo>
                      <a:pt x="1844" y="923"/>
                    </a:lnTo>
                    <a:lnTo>
                      <a:pt x="1470" y="1413"/>
                    </a:lnTo>
                    <a:lnTo>
                      <a:pt x="1095" y="1903"/>
                    </a:lnTo>
                    <a:lnTo>
                      <a:pt x="903" y="2143"/>
                    </a:lnTo>
                    <a:lnTo>
                      <a:pt x="721" y="2364"/>
                    </a:lnTo>
                    <a:lnTo>
                      <a:pt x="528" y="2565"/>
                    </a:lnTo>
                    <a:lnTo>
                      <a:pt x="346" y="2738"/>
                    </a:lnTo>
                    <a:lnTo>
                      <a:pt x="259" y="2815"/>
                    </a:lnTo>
                    <a:lnTo>
                      <a:pt x="173" y="2882"/>
                    </a:lnTo>
                    <a:lnTo>
                      <a:pt x="87" y="2940"/>
                    </a:lnTo>
                    <a:lnTo>
                      <a:pt x="0" y="2988"/>
                    </a:lnTo>
                    <a:lnTo>
                      <a:pt x="106" y="3449"/>
                    </a:lnTo>
                    <a:lnTo>
                      <a:pt x="221" y="3910"/>
                    </a:lnTo>
                    <a:lnTo>
                      <a:pt x="365" y="4439"/>
                    </a:lnTo>
                    <a:lnTo>
                      <a:pt x="509" y="4948"/>
                    </a:lnTo>
                    <a:lnTo>
                      <a:pt x="596" y="5178"/>
                    </a:lnTo>
                    <a:lnTo>
                      <a:pt x="663" y="5380"/>
                    </a:lnTo>
                    <a:lnTo>
                      <a:pt x="740" y="5543"/>
                    </a:lnTo>
                    <a:lnTo>
                      <a:pt x="778" y="5601"/>
                    </a:lnTo>
                    <a:lnTo>
                      <a:pt x="807" y="5649"/>
                    </a:lnTo>
                    <a:lnTo>
                      <a:pt x="845" y="5687"/>
                    </a:lnTo>
                    <a:lnTo>
                      <a:pt x="874" y="5707"/>
                    </a:lnTo>
                    <a:lnTo>
                      <a:pt x="903" y="5716"/>
                    </a:lnTo>
                    <a:lnTo>
                      <a:pt x="932" y="5697"/>
                    </a:lnTo>
                    <a:lnTo>
                      <a:pt x="1057" y="5601"/>
                    </a:lnTo>
                    <a:lnTo>
                      <a:pt x="1220" y="5495"/>
                    </a:lnTo>
                    <a:lnTo>
                      <a:pt x="1326" y="5438"/>
                    </a:lnTo>
                    <a:lnTo>
                      <a:pt x="1451" y="5390"/>
                    </a:lnTo>
                    <a:lnTo>
                      <a:pt x="1575" y="5332"/>
                    </a:lnTo>
                    <a:lnTo>
                      <a:pt x="1720" y="5284"/>
                    </a:lnTo>
                    <a:lnTo>
                      <a:pt x="1873" y="5226"/>
                    </a:lnTo>
                    <a:lnTo>
                      <a:pt x="2046" y="5188"/>
                    </a:lnTo>
                    <a:lnTo>
                      <a:pt x="2229" y="5140"/>
                    </a:lnTo>
                    <a:lnTo>
                      <a:pt x="2430" y="5101"/>
                    </a:lnTo>
                    <a:lnTo>
                      <a:pt x="2642" y="5063"/>
                    </a:lnTo>
                    <a:lnTo>
                      <a:pt x="2872" y="5034"/>
                    </a:lnTo>
                    <a:lnTo>
                      <a:pt x="3112" y="5015"/>
                    </a:lnTo>
                    <a:lnTo>
                      <a:pt x="3372" y="4996"/>
                    </a:lnTo>
                    <a:lnTo>
                      <a:pt x="3871" y="4967"/>
                    </a:lnTo>
                    <a:lnTo>
                      <a:pt x="4313" y="4938"/>
                    </a:lnTo>
                    <a:lnTo>
                      <a:pt x="4697" y="4909"/>
                    </a:lnTo>
                    <a:lnTo>
                      <a:pt x="5034" y="4861"/>
                    </a:lnTo>
                    <a:lnTo>
                      <a:pt x="5187" y="4823"/>
                    </a:lnTo>
                    <a:lnTo>
                      <a:pt x="5331" y="4794"/>
                    </a:lnTo>
                    <a:lnTo>
                      <a:pt x="5466" y="4756"/>
                    </a:lnTo>
                    <a:lnTo>
                      <a:pt x="5600" y="4708"/>
                    </a:lnTo>
                    <a:lnTo>
                      <a:pt x="5725" y="4650"/>
                    </a:lnTo>
                    <a:lnTo>
                      <a:pt x="5850" y="4592"/>
                    </a:lnTo>
                    <a:lnTo>
                      <a:pt x="5965" y="4525"/>
                    </a:lnTo>
                    <a:lnTo>
                      <a:pt x="6090" y="4448"/>
                    </a:lnTo>
                    <a:lnTo>
                      <a:pt x="6196" y="4371"/>
                    </a:lnTo>
                    <a:lnTo>
                      <a:pt x="6292" y="4285"/>
                    </a:lnTo>
                    <a:lnTo>
                      <a:pt x="6369" y="4198"/>
                    </a:lnTo>
                    <a:lnTo>
                      <a:pt x="6436" y="4122"/>
                    </a:lnTo>
                    <a:lnTo>
                      <a:pt x="6494" y="4035"/>
                    </a:lnTo>
                    <a:lnTo>
                      <a:pt x="6542" y="3958"/>
                    </a:lnTo>
                    <a:lnTo>
                      <a:pt x="6571" y="3881"/>
                    </a:lnTo>
                    <a:lnTo>
                      <a:pt x="6600" y="3814"/>
                    </a:lnTo>
                    <a:lnTo>
                      <a:pt x="6638" y="3689"/>
                    </a:lnTo>
                    <a:lnTo>
                      <a:pt x="6648" y="3584"/>
                    </a:lnTo>
                    <a:lnTo>
                      <a:pt x="6648" y="3526"/>
                    </a:lnTo>
                    <a:lnTo>
                      <a:pt x="6648" y="3497"/>
                    </a:lnTo>
                    <a:lnTo>
                      <a:pt x="6705" y="3478"/>
                    </a:lnTo>
                    <a:lnTo>
                      <a:pt x="6763" y="3439"/>
                    </a:lnTo>
                    <a:lnTo>
                      <a:pt x="6840" y="3382"/>
                    </a:lnTo>
                    <a:lnTo>
                      <a:pt x="6926" y="3295"/>
                    </a:lnTo>
                    <a:lnTo>
                      <a:pt x="7013" y="3180"/>
                    </a:lnTo>
                    <a:lnTo>
                      <a:pt x="7051" y="3113"/>
                    </a:lnTo>
                    <a:lnTo>
                      <a:pt x="7089" y="3036"/>
                    </a:lnTo>
                    <a:lnTo>
                      <a:pt x="7128" y="2940"/>
                    </a:lnTo>
                    <a:lnTo>
                      <a:pt x="7166" y="2844"/>
                    </a:lnTo>
                    <a:lnTo>
                      <a:pt x="7195" y="2748"/>
                    </a:lnTo>
                    <a:lnTo>
                      <a:pt x="7214" y="2652"/>
                    </a:lnTo>
                    <a:lnTo>
                      <a:pt x="7214" y="2556"/>
                    </a:lnTo>
                    <a:lnTo>
                      <a:pt x="7214" y="2469"/>
                    </a:lnTo>
                    <a:lnTo>
                      <a:pt x="7205" y="2392"/>
                    </a:lnTo>
                    <a:lnTo>
                      <a:pt x="7195" y="2325"/>
                    </a:lnTo>
                    <a:lnTo>
                      <a:pt x="7157" y="2200"/>
                    </a:lnTo>
                    <a:lnTo>
                      <a:pt x="7109" y="2104"/>
                    </a:lnTo>
                    <a:lnTo>
                      <a:pt x="7061" y="2037"/>
                    </a:lnTo>
                    <a:lnTo>
                      <a:pt x="7013" y="1979"/>
                    </a:lnTo>
                    <a:lnTo>
                      <a:pt x="7061" y="1845"/>
                    </a:lnTo>
                    <a:lnTo>
                      <a:pt x="7109" y="1710"/>
                    </a:lnTo>
                    <a:lnTo>
                      <a:pt x="7147" y="1537"/>
                    </a:lnTo>
                    <a:lnTo>
                      <a:pt x="7157" y="1451"/>
                    </a:lnTo>
                    <a:lnTo>
                      <a:pt x="7166" y="1365"/>
                    </a:lnTo>
                    <a:lnTo>
                      <a:pt x="7166" y="1278"/>
                    </a:lnTo>
                    <a:lnTo>
                      <a:pt x="7157" y="1192"/>
                    </a:lnTo>
                    <a:lnTo>
                      <a:pt x="7137" y="1105"/>
                    </a:lnTo>
                    <a:lnTo>
                      <a:pt x="7109" y="1038"/>
                    </a:lnTo>
                    <a:lnTo>
                      <a:pt x="7070" y="971"/>
                    </a:lnTo>
                    <a:lnTo>
                      <a:pt x="7013" y="923"/>
                    </a:lnTo>
                    <a:lnTo>
                      <a:pt x="6984" y="903"/>
                    </a:lnTo>
                    <a:lnTo>
                      <a:pt x="6945" y="884"/>
                    </a:lnTo>
                    <a:lnTo>
                      <a:pt x="6878" y="884"/>
                    </a:lnTo>
                    <a:lnTo>
                      <a:pt x="6801" y="894"/>
                    </a:lnTo>
                    <a:lnTo>
                      <a:pt x="6724" y="932"/>
                    </a:lnTo>
                    <a:lnTo>
                      <a:pt x="6638" y="990"/>
                    </a:lnTo>
                    <a:lnTo>
                      <a:pt x="6551" y="1057"/>
                    </a:lnTo>
                    <a:lnTo>
                      <a:pt x="6350" y="1220"/>
                    </a:lnTo>
                    <a:lnTo>
                      <a:pt x="6119" y="1413"/>
                    </a:lnTo>
                    <a:lnTo>
                      <a:pt x="5994" y="1518"/>
                    </a:lnTo>
                    <a:lnTo>
                      <a:pt x="5860" y="1614"/>
                    </a:lnTo>
                    <a:lnTo>
                      <a:pt x="5716" y="1701"/>
                    </a:lnTo>
                    <a:lnTo>
                      <a:pt x="5562" y="1787"/>
                    </a:lnTo>
                    <a:lnTo>
                      <a:pt x="5389" y="1854"/>
                    </a:lnTo>
                    <a:lnTo>
                      <a:pt x="5216" y="1912"/>
                    </a:lnTo>
                    <a:lnTo>
                      <a:pt x="5034" y="1960"/>
                    </a:lnTo>
                    <a:lnTo>
                      <a:pt x="4842" y="2008"/>
                    </a:lnTo>
                    <a:lnTo>
                      <a:pt x="4640" y="2047"/>
                    </a:lnTo>
                    <a:lnTo>
                      <a:pt x="4438" y="2085"/>
                    </a:lnTo>
                    <a:lnTo>
                      <a:pt x="4227" y="2114"/>
                    </a:lnTo>
                    <a:lnTo>
                      <a:pt x="4025" y="2133"/>
                    </a:lnTo>
                    <a:lnTo>
                      <a:pt x="3833" y="2152"/>
                    </a:lnTo>
                    <a:lnTo>
                      <a:pt x="3468" y="2152"/>
                    </a:lnTo>
                    <a:lnTo>
                      <a:pt x="3314" y="2143"/>
                    </a:lnTo>
                    <a:lnTo>
                      <a:pt x="3170" y="2114"/>
                    </a:lnTo>
                    <a:lnTo>
                      <a:pt x="3045" y="2085"/>
                    </a:lnTo>
                    <a:lnTo>
                      <a:pt x="2940" y="2037"/>
                    </a:lnTo>
                    <a:lnTo>
                      <a:pt x="2901" y="2008"/>
                    </a:lnTo>
                    <a:lnTo>
                      <a:pt x="2863" y="1970"/>
                    </a:lnTo>
                    <a:lnTo>
                      <a:pt x="2843" y="1941"/>
                    </a:lnTo>
                    <a:lnTo>
                      <a:pt x="2824" y="1903"/>
                    </a:lnTo>
                    <a:lnTo>
                      <a:pt x="2805" y="1854"/>
                    </a:lnTo>
                    <a:lnTo>
                      <a:pt x="2805" y="1806"/>
                    </a:lnTo>
                    <a:lnTo>
                      <a:pt x="2815" y="1701"/>
                    </a:lnTo>
                    <a:lnTo>
                      <a:pt x="2834" y="1576"/>
                    </a:lnTo>
                    <a:lnTo>
                      <a:pt x="2911" y="1288"/>
                    </a:lnTo>
                    <a:lnTo>
                      <a:pt x="2997" y="961"/>
                    </a:lnTo>
                    <a:lnTo>
                      <a:pt x="3074" y="644"/>
                    </a:lnTo>
                    <a:lnTo>
                      <a:pt x="3103" y="500"/>
                    </a:lnTo>
                    <a:lnTo>
                      <a:pt x="3112" y="356"/>
                    </a:lnTo>
                    <a:lnTo>
                      <a:pt x="3122" y="241"/>
                    </a:lnTo>
                    <a:lnTo>
                      <a:pt x="3103" y="135"/>
                    </a:lnTo>
                    <a:lnTo>
                      <a:pt x="3084" y="97"/>
                    </a:lnTo>
                    <a:lnTo>
                      <a:pt x="3064" y="68"/>
                    </a:lnTo>
                    <a:lnTo>
                      <a:pt x="3036" y="39"/>
                    </a:lnTo>
                    <a:lnTo>
                      <a:pt x="3007" y="10"/>
                    </a:lnTo>
                    <a:lnTo>
                      <a:pt x="2968" y="0"/>
                    </a:lnTo>
                    <a:close/>
                  </a:path>
                </a:pathLst>
              </a:custGeom>
              <a:solidFill>
                <a:srgbClr val="B12E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" name="Google Shape;2502;p45"/>
              <p:cNvSpPr/>
              <p:nvPr/>
            </p:nvSpPr>
            <p:spPr>
              <a:xfrm>
                <a:off x="5344135" y="2322201"/>
                <a:ext cx="569923" cy="366905"/>
              </a:xfrm>
              <a:custGeom>
                <a:avLst/>
                <a:gdLst/>
                <a:ahLst/>
                <a:cxnLst/>
                <a:rect l="l" t="t" r="r" b="b"/>
                <a:pathLst>
                  <a:path w="13997" h="9011" extrusionOk="0">
                    <a:moveTo>
                      <a:pt x="932" y="0"/>
                    </a:moveTo>
                    <a:lnTo>
                      <a:pt x="39" y="5207"/>
                    </a:lnTo>
                    <a:lnTo>
                      <a:pt x="10" y="5418"/>
                    </a:lnTo>
                    <a:lnTo>
                      <a:pt x="1" y="5629"/>
                    </a:lnTo>
                    <a:lnTo>
                      <a:pt x="1" y="5841"/>
                    </a:lnTo>
                    <a:lnTo>
                      <a:pt x="10" y="6042"/>
                    </a:lnTo>
                    <a:lnTo>
                      <a:pt x="39" y="6254"/>
                    </a:lnTo>
                    <a:lnTo>
                      <a:pt x="68" y="6455"/>
                    </a:lnTo>
                    <a:lnTo>
                      <a:pt x="126" y="6648"/>
                    </a:lnTo>
                    <a:lnTo>
                      <a:pt x="183" y="6849"/>
                    </a:lnTo>
                    <a:lnTo>
                      <a:pt x="260" y="7041"/>
                    </a:lnTo>
                    <a:lnTo>
                      <a:pt x="346" y="7224"/>
                    </a:lnTo>
                    <a:lnTo>
                      <a:pt x="443" y="7407"/>
                    </a:lnTo>
                    <a:lnTo>
                      <a:pt x="558" y="7579"/>
                    </a:lnTo>
                    <a:lnTo>
                      <a:pt x="683" y="7752"/>
                    </a:lnTo>
                    <a:lnTo>
                      <a:pt x="808" y="7916"/>
                    </a:lnTo>
                    <a:lnTo>
                      <a:pt x="952" y="8060"/>
                    </a:lnTo>
                    <a:lnTo>
                      <a:pt x="1105" y="8204"/>
                    </a:lnTo>
                    <a:lnTo>
                      <a:pt x="1307" y="8367"/>
                    </a:lnTo>
                    <a:lnTo>
                      <a:pt x="1509" y="8502"/>
                    </a:lnTo>
                    <a:lnTo>
                      <a:pt x="1720" y="8626"/>
                    </a:lnTo>
                    <a:lnTo>
                      <a:pt x="1931" y="8732"/>
                    </a:lnTo>
                    <a:lnTo>
                      <a:pt x="2162" y="8828"/>
                    </a:lnTo>
                    <a:lnTo>
                      <a:pt x="2393" y="8895"/>
                    </a:lnTo>
                    <a:lnTo>
                      <a:pt x="2623" y="8953"/>
                    </a:lnTo>
                    <a:lnTo>
                      <a:pt x="2863" y="8992"/>
                    </a:lnTo>
                    <a:lnTo>
                      <a:pt x="3103" y="9011"/>
                    </a:lnTo>
                    <a:lnTo>
                      <a:pt x="3344" y="9011"/>
                    </a:lnTo>
                    <a:lnTo>
                      <a:pt x="3584" y="9001"/>
                    </a:lnTo>
                    <a:lnTo>
                      <a:pt x="3824" y="8963"/>
                    </a:lnTo>
                    <a:lnTo>
                      <a:pt x="4054" y="8915"/>
                    </a:lnTo>
                    <a:lnTo>
                      <a:pt x="4295" y="8847"/>
                    </a:lnTo>
                    <a:lnTo>
                      <a:pt x="4525" y="8761"/>
                    </a:lnTo>
                    <a:lnTo>
                      <a:pt x="4746" y="8655"/>
                    </a:lnTo>
                    <a:lnTo>
                      <a:pt x="13997" y="3871"/>
                    </a:lnTo>
                    <a:lnTo>
                      <a:pt x="12575" y="538"/>
                    </a:lnTo>
                    <a:lnTo>
                      <a:pt x="6129" y="2815"/>
                    </a:lnTo>
                    <a:lnTo>
                      <a:pt x="6129" y="2815"/>
                    </a:lnTo>
                    <a:lnTo>
                      <a:pt x="6418" y="1210"/>
                    </a:lnTo>
                    <a:lnTo>
                      <a:pt x="932" y="0"/>
                    </a:ln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" name="Google Shape;2503;p45"/>
              <p:cNvSpPr/>
              <p:nvPr/>
            </p:nvSpPr>
            <p:spPr>
              <a:xfrm>
                <a:off x="5662132" y="1774196"/>
                <a:ext cx="145932" cy="381401"/>
              </a:xfrm>
              <a:custGeom>
                <a:avLst/>
                <a:gdLst/>
                <a:ahLst/>
                <a:cxnLst/>
                <a:rect l="l" t="t" r="r" b="b"/>
                <a:pathLst>
                  <a:path w="3584" h="9367" extrusionOk="0">
                    <a:moveTo>
                      <a:pt x="2056" y="1"/>
                    </a:moveTo>
                    <a:lnTo>
                      <a:pt x="0" y="942"/>
                    </a:lnTo>
                    <a:lnTo>
                      <a:pt x="1124" y="1778"/>
                    </a:lnTo>
                    <a:lnTo>
                      <a:pt x="1220" y="1836"/>
                    </a:lnTo>
                    <a:lnTo>
                      <a:pt x="279" y="4160"/>
                    </a:lnTo>
                    <a:lnTo>
                      <a:pt x="865" y="5082"/>
                    </a:lnTo>
                    <a:lnTo>
                      <a:pt x="3584" y="9367"/>
                    </a:lnTo>
                    <a:lnTo>
                      <a:pt x="3574" y="8637"/>
                    </a:lnTo>
                    <a:lnTo>
                      <a:pt x="3555" y="7907"/>
                    </a:lnTo>
                    <a:lnTo>
                      <a:pt x="3526" y="7196"/>
                    </a:lnTo>
                    <a:lnTo>
                      <a:pt x="3488" y="6495"/>
                    </a:lnTo>
                    <a:lnTo>
                      <a:pt x="3439" y="5803"/>
                    </a:lnTo>
                    <a:lnTo>
                      <a:pt x="3382" y="5131"/>
                    </a:lnTo>
                    <a:lnTo>
                      <a:pt x="3305" y="4487"/>
                    </a:lnTo>
                    <a:lnTo>
                      <a:pt x="3228" y="3862"/>
                    </a:lnTo>
                    <a:lnTo>
                      <a:pt x="3132" y="3257"/>
                    </a:lnTo>
                    <a:lnTo>
                      <a:pt x="3017" y="2691"/>
                    </a:lnTo>
                    <a:lnTo>
                      <a:pt x="2902" y="2153"/>
                    </a:lnTo>
                    <a:lnTo>
                      <a:pt x="2834" y="1893"/>
                    </a:lnTo>
                    <a:lnTo>
                      <a:pt x="2757" y="1643"/>
                    </a:lnTo>
                    <a:lnTo>
                      <a:pt x="2681" y="1403"/>
                    </a:lnTo>
                    <a:lnTo>
                      <a:pt x="2604" y="1173"/>
                    </a:lnTo>
                    <a:lnTo>
                      <a:pt x="2527" y="952"/>
                    </a:lnTo>
                    <a:lnTo>
                      <a:pt x="2440" y="740"/>
                    </a:lnTo>
                    <a:lnTo>
                      <a:pt x="2344" y="539"/>
                    </a:lnTo>
                    <a:lnTo>
                      <a:pt x="2258" y="347"/>
                    </a:lnTo>
                    <a:lnTo>
                      <a:pt x="2152" y="164"/>
                    </a:lnTo>
                    <a:lnTo>
                      <a:pt x="2056" y="1"/>
                    </a:lnTo>
                    <a:close/>
                  </a:path>
                </a:pathLst>
              </a:custGeom>
              <a:solidFill>
                <a:srgbClr val="2193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" name="Google Shape;2504;p45"/>
              <p:cNvSpPr/>
              <p:nvPr/>
            </p:nvSpPr>
            <p:spPr>
              <a:xfrm>
                <a:off x="5605821" y="1220776"/>
                <a:ext cx="495613" cy="500296"/>
              </a:xfrm>
              <a:custGeom>
                <a:avLst/>
                <a:gdLst/>
                <a:ahLst/>
                <a:cxnLst/>
                <a:rect l="l" t="t" r="r" b="b"/>
                <a:pathLst>
                  <a:path w="12172" h="12287" extrusionOk="0">
                    <a:moveTo>
                      <a:pt x="5687" y="0"/>
                    </a:moveTo>
                    <a:lnTo>
                      <a:pt x="5399" y="10"/>
                    </a:lnTo>
                    <a:lnTo>
                      <a:pt x="5111" y="29"/>
                    </a:lnTo>
                    <a:lnTo>
                      <a:pt x="4832" y="67"/>
                    </a:lnTo>
                    <a:lnTo>
                      <a:pt x="4554" y="106"/>
                    </a:lnTo>
                    <a:lnTo>
                      <a:pt x="4285" y="163"/>
                    </a:lnTo>
                    <a:lnTo>
                      <a:pt x="4016" y="240"/>
                    </a:lnTo>
                    <a:lnTo>
                      <a:pt x="3756" y="317"/>
                    </a:lnTo>
                    <a:lnTo>
                      <a:pt x="3497" y="413"/>
                    </a:lnTo>
                    <a:lnTo>
                      <a:pt x="3257" y="519"/>
                    </a:lnTo>
                    <a:lnTo>
                      <a:pt x="3017" y="634"/>
                    </a:lnTo>
                    <a:lnTo>
                      <a:pt x="2796" y="769"/>
                    </a:lnTo>
                    <a:lnTo>
                      <a:pt x="2584" y="903"/>
                    </a:lnTo>
                    <a:lnTo>
                      <a:pt x="2392" y="1057"/>
                    </a:lnTo>
                    <a:lnTo>
                      <a:pt x="2200" y="1230"/>
                    </a:lnTo>
                    <a:lnTo>
                      <a:pt x="2027" y="1403"/>
                    </a:lnTo>
                    <a:lnTo>
                      <a:pt x="1845" y="1575"/>
                    </a:lnTo>
                    <a:lnTo>
                      <a:pt x="1681" y="1768"/>
                    </a:lnTo>
                    <a:lnTo>
                      <a:pt x="1518" y="1960"/>
                    </a:lnTo>
                    <a:lnTo>
                      <a:pt x="1355" y="2161"/>
                    </a:lnTo>
                    <a:lnTo>
                      <a:pt x="1211" y="2373"/>
                    </a:lnTo>
                    <a:lnTo>
                      <a:pt x="1066" y="2584"/>
                    </a:lnTo>
                    <a:lnTo>
                      <a:pt x="932" y="2795"/>
                    </a:lnTo>
                    <a:lnTo>
                      <a:pt x="807" y="3026"/>
                    </a:lnTo>
                    <a:lnTo>
                      <a:pt x="682" y="3247"/>
                    </a:lnTo>
                    <a:lnTo>
                      <a:pt x="577" y="3477"/>
                    </a:lnTo>
                    <a:lnTo>
                      <a:pt x="471" y="3718"/>
                    </a:lnTo>
                    <a:lnTo>
                      <a:pt x="375" y="3958"/>
                    </a:lnTo>
                    <a:lnTo>
                      <a:pt x="298" y="4198"/>
                    </a:lnTo>
                    <a:lnTo>
                      <a:pt x="221" y="4448"/>
                    </a:lnTo>
                    <a:lnTo>
                      <a:pt x="154" y="4688"/>
                    </a:lnTo>
                    <a:lnTo>
                      <a:pt x="106" y="4938"/>
                    </a:lnTo>
                    <a:lnTo>
                      <a:pt x="58" y="5187"/>
                    </a:lnTo>
                    <a:lnTo>
                      <a:pt x="29" y="5447"/>
                    </a:lnTo>
                    <a:lnTo>
                      <a:pt x="10" y="5696"/>
                    </a:lnTo>
                    <a:lnTo>
                      <a:pt x="0" y="5946"/>
                    </a:lnTo>
                    <a:lnTo>
                      <a:pt x="0" y="6206"/>
                    </a:lnTo>
                    <a:lnTo>
                      <a:pt x="10" y="6455"/>
                    </a:lnTo>
                    <a:lnTo>
                      <a:pt x="39" y="6705"/>
                    </a:lnTo>
                    <a:lnTo>
                      <a:pt x="77" y="6965"/>
                    </a:lnTo>
                    <a:lnTo>
                      <a:pt x="125" y="7214"/>
                    </a:lnTo>
                    <a:lnTo>
                      <a:pt x="192" y="7464"/>
                    </a:lnTo>
                    <a:lnTo>
                      <a:pt x="269" y="7704"/>
                    </a:lnTo>
                    <a:lnTo>
                      <a:pt x="356" y="7954"/>
                    </a:lnTo>
                    <a:lnTo>
                      <a:pt x="461" y="8194"/>
                    </a:lnTo>
                    <a:lnTo>
                      <a:pt x="586" y="8434"/>
                    </a:lnTo>
                    <a:lnTo>
                      <a:pt x="836" y="8876"/>
                    </a:lnTo>
                    <a:lnTo>
                      <a:pt x="1086" y="9280"/>
                    </a:lnTo>
                    <a:lnTo>
                      <a:pt x="1326" y="9635"/>
                    </a:lnTo>
                    <a:lnTo>
                      <a:pt x="1566" y="9962"/>
                    </a:lnTo>
                    <a:lnTo>
                      <a:pt x="1787" y="10240"/>
                    </a:lnTo>
                    <a:lnTo>
                      <a:pt x="1989" y="10500"/>
                    </a:lnTo>
                    <a:lnTo>
                      <a:pt x="2354" y="10932"/>
                    </a:lnTo>
                    <a:lnTo>
                      <a:pt x="2498" y="11124"/>
                    </a:lnTo>
                    <a:lnTo>
                      <a:pt x="2613" y="11297"/>
                    </a:lnTo>
                    <a:lnTo>
                      <a:pt x="2709" y="11460"/>
                    </a:lnTo>
                    <a:lnTo>
                      <a:pt x="2748" y="11547"/>
                    </a:lnTo>
                    <a:lnTo>
                      <a:pt x="2767" y="11624"/>
                    </a:lnTo>
                    <a:lnTo>
                      <a:pt x="2786" y="11700"/>
                    </a:lnTo>
                    <a:lnTo>
                      <a:pt x="2796" y="11777"/>
                    </a:lnTo>
                    <a:lnTo>
                      <a:pt x="2796" y="11864"/>
                    </a:lnTo>
                    <a:lnTo>
                      <a:pt x="2786" y="11941"/>
                    </a:lnTo>
                    <a:lnTo>
                      <a:pt x="2767" y="12017"/>
                    </a:lnTo>
                    <a:lnTo>
                      <a:pt x="2738" y="12104"/>
                    </a:lnTo>
                    <a:lnTo>
                      <a:pt x="2700" y="12190"/>
                    </a:lnTo>
                    <a:lnTo>
                      <a:pt x="2651" y="12286"/>
                    </a:lnTo>
                    <a:lnTo>
                      <a:pt x="2882" y="12286"/>
                    </a:lnTo>
                    <a:lnTo>
                      <a:pt x="3007" y="12267"/>
                    </a:lnTo>
                    <a:lnTo>
                      <a:pt x="3122" y="12248"/>
                    </a:lnTo>
                    <a:lnTo>
                      <a:pt x="3247" y="12219"/>
                    </a:lnTo>
                    <a:lnTo>
                      <a:pt x="3372" y="12171"/>
                    </a:lnTo>
                    <a:lnTo>
                      <a:pt x="3622" y="12075"/>
                    </a:lnTo>
                    <a:lnTo>
                      <a:pt x="3891" y="11960"/>
                    </a:lnTo>
                    <a:lnTo>
                      <a:pt x="4160" y="11816"/>
                    </a:lnTo>
                    <a:lnTo>
                      <a:pt x="4707" y="11518"/>
                    </a:lnTo>
                    <a:lnTo>
                      <a:pt x="4986" y="11364"/>
                    </a:lnTo>
                    <a:lnTo>
                      <a:pt x="5274" y="11210"/>
                    </a:lnTo>
                    <a:lnTo>
                      <a:pt x="5562" y="11066"/>
                    </a:lnTo>
                    <a:lnTo>
                      <a:pt x="5850" y="10941"/>
                    </a:lnTo>
                    <a:lnTo>
                      <a:pt x="5994" y="10893"/>
                    </a:lnTo>
                    <a:lnTo>
                      <a:pt x="6148" y="10845"/>
                    </a:lnTo>
                    <a:lnTo>
                      <a:pt x="6292" y="10797"/>
                    </a:lnTo>
                    <a:lnTo>
                      <a:pt x="6436" y="10769"/>
                    </a:lnTo>
                    <a:lnTo>
                      <a:pt x="6580" y="10740"/>
                    </a:lnTo>
                    <a:lnTo>
                      <a:pt x="6734" y="10721"/>
                    </a:lnTo>
                    <a:lnTo>
                      <a:pt x="6878" y="10711"/>
                    </a:lnTo>
                    <a:lnTo>
                      <a:pt x="7022" y="10711"/>
                    </a:lnTo>
                    <a:lnTo>
                      <a:pt x="7310" y="10740"/>
                    </a:lnTo>
                    <a:lnTo>
                      <a:pt x="7589" y="10778"/>
                    </a:lnTo>
                    <a:lnTo>
                      <a:pt x="7858" y="10826"/>
                    </a:lnTo>
                    <a:lnTo>
                      <a:pt x="8117" y="10893"/>
                    </a:lnTo>
                    <a:lnTo>
                      <a:pt x="8377" y="10961"/>
                    </a:lnTo>
                    <a:lnTo>
                      <a:pt x="8627" y="11038"/>
                    </a:lnTo>
                    <a:lnTo>
                      <a:pt x="9126" y="11201"/>
                    </a:lnTo>
                    <a:lnTo>
                      <a:pt x="9366" y="11278"/>
                    </a:lnTo>
                    <a:lnTo>
                      <a:pt x="9626" y="11345"/>
                    </a:lnTo>
                    <a:lnTo>
                      <a:pt x="9885" y="11403"/>
                    </a:lnTo>
                    <a:lnTo>
                      <a:pt x="10144" y="11451"/>
                    </a:lnTo>
                    <a:lnTo>
                      <a:pt x="10423" y="11489"/>
                    </a:lnTo>
                    <a:lnTo>
                      <a:pt x="10701" y="11508"/>
                    </a:lnTo>
                    <a:lnTo>
                      <a:pt x="10999" y="11499"/>
                    </a:lnTo>
                    <a:lnTo>
                      <a:pt x="11153" y="11489"/>
                    </a:lnTo>
                    <a:lnTo>
                      <a:pt x="11307" y="11470"/>
                    </a:lnTo>
                    <a:lnTo>
                      <a:pt x="11287" y="11451"/>
                    </a:lnTo>
                    <a:lnTo>
                      <a:pt x="11278" y="11412"/>
                    </a:lnTo>
                    <a:lnTo>
                      <a:pt x="11268" y="11364"/>
                    </a:lnTo>
                    <a:lnTo>
                      <a:pt x="11268" y="11307"/>
                    </a:lnTo>
                    <a:lnTo>
                      <a:pt x="11278" y="11143"/>
                    </a:lnTo>
                    <a:lnTo>
                      <a:pt x="11297" y="10932"/>
                    </a:lnTo>
                    <a:lnTo>
                      <a:pt x="11335" y="10682"/>
                    </a:lnTo>
                    <a:lnTo>
                      <a:pt x="11393" y="10394"/>
                    </a:lnTo>
                    <a:lnTo>
                      <a:pt x="11518" y="9712"/>
                    </a:lnTo>
                    <a:lnTo>
                      <a:pt x="11681" y="8934"/>
                    </a:lnTo>
                    <a:lnTo>
                      <a:pt x="11835" y="8069"/>
                    </a:lnTo>
                    <a:lnTo>
                      <a:pt x="11912" y="7627"/>
                    </a:lnTo>
                    <a:lnTo>
                      <a:pt x="11979" y="7166"/>
                    </a:lnTo>
                    <a:lnTo>
                      <a:pt x="12046" y="6705"/>
                    </a:lnTo>
                    <a:lnTo>
                      <a:pt x="12094" y="6244"/>
                    </a:lnTo>
                    <a:lnTo>
                      <a:pt x="12133" y="5793"/>
                    </a:lnTo>
                    <a:lnTo>
                      <a:pt x="12162" y="5341"/>
                    </a:lnTo>
                    <a:lnTo>
                      <a:pt x="12171" y="4909"/>
                    </a:lnTo>
                    <a:lnTo>
                      <a:pt x="12162" y="4486"/>
                    </a:lnTo>
                    <a:lnTo>
                      <a:pt x="12152" y="4284"/>
                    </a:lnTo>
                    <a:lnTo>
                      <a:pt x="12133" y="4083"/>
                    </a:lnTo>
                    <a:lnTo>
                      <a:pt x="12104" y="3891"/>
                    </a:lnTo>
                    <a:lnTo>
                      <a:pt x="12075" y="3708"/>
                    </a:lnTo>
                    <a:lnTo>
                      <a:pt x="12046" y="3525"/>
                    </a:lnTo>
                    <a:lnTo>
                      <a:pt x="11998" y="3353"/>
                    </a:lnTo>
                    <a:lnTo>
                      <a:pt x="11950" y="3189"/>
                    </a:lnTo>
                    <a:lnTo>
                      <a:pt x="11893" y="3036"/>
                    </a:lnTo>
                    <a:lnTo>
                      <a:pt x="11825" y="2882"/>
                    </a:lnTo>
                    <a:lnTo>
                      <a:pt x="11758" y="2747"/>
                    </a:lnTo>
                    <a:lnTo>
                      <a:pt x="11681" y="2613"/>
                    </a:lnTo>
                    <a:lnTo>
                      <a:pt x="11585" y="2498"/>
                    </a:lnTo>
                    <a:lnTo>
                      <a:pt x="11489" y="2392"/>
                    </a:lnTo>
                    <a:lnTo>
                      <a:pt x="11384" y="2296"/>
                    </a:lnTo>
                    <a:lnTo>
                      <a:pt x="11268" y="2209"/>
                    </a:lnTo>
                    <a:lnTo>
                      <a:pt x="11153" y="2133"/>
                    </a:lnTo>
                    <a:lnTo>
                      <a:pt x="11018" y="2075"/>
                    </a:lnTo>
                    <a:lnTo>
                      <a:pt x="10874" y="2027"/>
                    </a:lnTo>
                    <a:lnTo>
                      <a:pt x="10721" y="1988"/>
                    </a:lnTo>
                    <a:lnTo>
                      <a:pt x="10548" y="1969"/>
                    </a:lnTo>
                    <a:lnTo>
                      <a:pt x="10375" y="1960"/>
                    </a:lnTo>
                    <a:lnTo>
                      <a:pt x="10192" y="1969"/>
                    </a:lnTo>
                    <a:lnTo>
                      <a:pt x="9991" y="1998"/>
                    </a:lnTo>
                    <a:lnTo>
                      <a:pt x="9779" y="2037"/>
                    </a:lnTo>
                    <a:lnTo>
                      <a:pt x="9741" y="1931"/>
                    </a:lnTo>
                    <a:lnTo>
                      <a:pt x="9693" y="1825"/>
                    </a:lnTo>
                    <a:lnTo>
                      <a:pt x="9645" y="1729"/>
                    </a:lnTo>
                    <a:lnTo>
                      <a:pt x="9587" y="1623"/>
                    </a:lnTo>
                    <a:lnTo>
                      <a:pt x="9453" y="1441"/>
                    </a:lnTo>
                    <a:lnTo>
                      <a:pt x="9309" y="1258"/>
                    </a:lnTo>
                    <a:lnTo>
                      <a:pt x="9145" y="1095"/>
                    </a:lnTo>
                    <a:lnTo>
                      <a:pt x="8963" y="941"/>
                    </a:lnTo>
                    <a:lnTo>
                      <a:pt x="8771" y="797"/>
                    </a:lnTo>
                    <a:lnTo>
                      <a:pt x="8559" y="672"/>
                    </a:lnTo>
                    <a:lnTo>
                      <a:pt x="8338" y="548"/>
                    </a:lnTo>
                    <a:lnTo>
                      <a:pt x="8108" y="442"/>
                    </a:lnTo>
                    <a:lnTo>
                      <a:pt x="7868" y="346"/>
                    </a:lnTo>
                    <a:lnTo>
                      <a:pt x="7608" y="259"/>
                    </a:lnTo>
                    <a:lnTo>
                      <a:pt x="7349" y="192"/>
                    </a:lnTo>
                    <a:lnTo>
                      <a:pt x="7080" y="125"/>
                    </a:lnTo>
                    <a:lnTo>
                      <a:pt x="6811" y="77"/>
                    </a:lnTo>
                    <a:lnTo>
                      <a:pt x="6532" y="38"/>
                    </a:lnTo>
                    <a:lnTo>
                      <a:pt x="6254" y="19"/>
                    </a:lnTo>
                    <a:lnTo>
                      <a:pt x="5966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" name="Google Shape;2505;p45"/>
              <p:cNvSpPr/>
              <p:nvPr/>
            </p:nvSpPr>
            <p:spPr>
              <a:xfrm>
                <a:off x="5745846" y="1605629"/>
                <a:ext cx="224557" cy="243328"/>
              </a:xfrm>
              <a:custGeom>
                <a:avLst/>
                <a:gdLst/>
                <a:ahLst/>
                <a:cxnLst/>
                <a:rect l="l" t="t" r="r" b="b"/>
                <a:pathLst>
                  <a:path w="5515" h="5976" extrusionOk="0">
                    <a:moveTo>
                      <a:pt x="471" y="1"/>
                    </a:moveTo>
                    <a:lnTo>
                      <a:pt x="519" y="193"/>
                    </a:lnTo>
                    <a:lnTo>
                      <a:pt x="567" y="433"/>
                    </a:lnTo>
                    <a:lnTo>
                      <a:pt x="596" y="692"/>
                    </a:lnTo>
                    <a:lnTo>
                      <a:pt x="625" y="980"/>
                    </a:lnTo>
                    <a:lnTo>
                      <a:pt x="653" y="1288"/>
                    </a:lnTo>
                    <a:lnTo>
                      <a:pt x="663" y="1595"/>
                    </a:lnTo>
                    <a:lnTo>
                      <a:pt x="692" y="2229"/>
                    </a:lnTo>
                    <a:lnTo>
                      <a:pt x="692" y="2815"/>
                    </a:lnTo>
                    <a:lnTo>
                      <a:pt x="692" y="3305"/>
                    </a:lnTo>
                    <a:lnTo>
                      <a:pt x="692" y="3757"/>
                    </a:lnTo>
                    <a:lnTo>
                      <a:pt x="0" y="4141"/>
                    </a:lnTo>
                    <a:lnTo>
                      <a:pt x="67" y="4227"/>
                    </a:lnTo>
                    <a:lnTo>
                      <a:pt x="279" y="4448"/>
                    </a:lnTo>
                    <a:lnTo>
                      <a:pt x="423" y="4592"/>
                    </a:lnTo>
                    <a:lnTo>
                      <a:pt x="605" y="4765"/>
                    </a:lnTo>
                    <a:lnTo>
                      <a:pt x="807" y="4938"/>
                    </a:lnTo>
                    <a:lnTo>
                      <a:pt x="1038" y="5111"/>
                    </a:lnTo>
                    <a:lnTo>
                      <a:pt x="1287" y="5294"/>
                    </a:lnTo>
                    <a:lnTo>
                      <a:pt x="1566" y="5466"/>
                    </a:lnTo>
                    <a:lnTo>
                      <a:pt x="1710" y="5543"/>
                    </a:lnTo>
                    <a:lnTo>
                      <a:pt x="1854" y="5620"/>
                    </a:lnTo>
                    <a:lnTo>
                      <a:pt x="2008" y="5687"/>
                    </a:lnTo>
                    <a:lnTo>
                      <a:pt x="2162" y="5755"/>
                    </a:lnTo>
                    <a:lnTo>
                      <a:pt x="2325" y="5812"/>
                    </a:lnTo>
                    <a:lnTo>
                      <a:pt x="2488" y="5860"/>
                    </a:lnTo>
                    <a:lnTo>
                      <a:pt x="2661" y="5899"/>
                    </a:lnTo>
                    <a:lnTo>
                      <a:pt x="2824" y="5937"/>
                    </a:lnTo>
                    <a:lnTo>
                      <a:pt x="3007" y="5956"/>
                    </a:lnTo>
                    <a:lnTo>
                      <a:pt x="3180" y="5976"/>
                    </a:lnTo>
                    <a:lnTo>
                      <a:pt x="3362" y="5976"/>
                    </a:lnTo>
                    <a:lnTo>
                      <a:pt x="3545" y="5966"/>
                    </a:lnTo>
                    <a:lnTo>
                      <a:pt x="3718" y="5947"/>
                    </a:lnTo>
                    <a:lnTo>
                      <a:pt x="3881" y="5918"/>
                    </a:lnTo>
                    <a:lnTo>
                      <a:pt x="4035" y="5889"/>
                    </a:lnTo>
                    <a:lnTo>
                      <a:pt x="4188" y="5851"/>
                    </a:lnTo>
                    <a:lnTo>
                      <a:pt x="4323" y="5803"/>
                    </a:lnTo>
                    <a:lnTo>
                      <a:pt x="4448" y="5755"/>
                    </a:lnTo>
                    <a:lnTo>
                      <a:pt x="4563" y="5707"/>
                    </a:lnTo>
                    <a:lnTo>
                      <a:pt x="4669" y="5649"/>
                    </a:lnTo>
                    <a:lnTo>
                      <a:pt x="4774" y="5582"/>
                    </a:lnTo>
                    <a:lnTo>
                      <a:pt x="4861" y="5514"/>
                    </a:lnTo>
                    <a:lnTo>
                      <a:pt x="4947" y="5457"/>
                    </a:lnTo>
                    <a:lnTo>
                      <a:pt x="5024" y="5380"/>
                    </a:lnTo>
                    <a:lnTo>
                      <a:pt x="5091" y="5313"/>
                    </a:lnTo>
                    <a:lnTo>
                      <a:pt x="5149" y="5246"/>
                    </a:lnTo>
                    <a:lnTo>
                      <a:pt x="5255" y="5101"/>
                    </a:lnTo>
                    <a:lnTo>
                      <a:pt x="5341" y="4957"/>
                    </a:lnTo>
                    <a:lnTo>
                      <a:pt x="5399" y="4823"/>
                    </a:lnTo>
                    <a:lnTo>
                      <a:pt x="5447" y="4688"/>
                    </a:lnTo>
                    <a:lnTo>
                      <a:pt x="5476" y="4583"/>
                    </a:lnTo>
                    <a:lnTo>
                      <a:pt x="5495" y="4487"/>
                    </a:lnTo>
                    <a:lnTo>
                      <a:pt x="5505" y="4410"/>
                    </a:lnTo>
                    <a:lnTo>
                      <a:pt x="5514" y="4352"/>
                    </a:lnTo>
                    <a:lnTo>
                      <a:pt x="4899" y="3968"/>
                    </a:lnTo>
                    <a:lnTo>
                      <a:pt x="4890" y="3709"/>
                    </a:lnTo>
                    <a:lnTo>
                      <a:pt x="4880" y="3401"/>
                    </a:lnTo>
                    <a:lnTo>
                      <a:pt x="4880" y="3007"/>
                    </a:lnTo>
                    <a:lnTo>
                      <a:pt x="4899" y="2565"/>
                    </a:lnTo>
                    <a:lnTo>
                      <a:pt x="4919" y="2104"/>
                    </a:lnTo>
                    <a:lnTo>
                      <a:pt x="4947" y="1874"/>
                    </a:lnTo>
                    <a:lnTo>
                      <a:pt x="4967" y="1653"/>
                    </a:lnTo>
                    <a:lnTo>
                      <a:pt x="5005" y="1451"/>
                    </a:lnTo>
                    <a:lnTo>
                      <a:pt x="5043" y="1259"/>
                    </a:lnTo>
                    <a:lnTo>
                      <a:pt x="5091" y="1086"/>
                    </a:lnTo>
                    <a:lnTo>
                      <a:pt x="5140" y="932"/>
                    </a:lnTo>
                    <a:lnTo>
                      <a:pt x="5207" y="807"/>
                    </a:lnTo>
                    <a:lnTo>
                      <a:pt x="5236" y="759"/>
                    </a:lnTo>
                    <a:lnTo>
                      <a:pt x="5274" y="711"/>
                    </a:lnTo>
                    <a:lnTo>
                      <a:pt x="2056" y="241"/>
                    </a:lnTo>
                    <a:lnTo>
                      <a:pt x="471" y="1"/>
                    </a:lnTo>
                    <a:close/>
                  </a:path>
                </a:pathLst>
              </a:custGeom>
              <a:solidFill>
                <a:srgbClr val="B12E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" name="Google Shape;2506;p45"/>
              <p:cNvSpPr/>
              <p:nvPr/>
            </p:nvSpPr>
            <p:spPr>
              <a:xfrm>
                <a:off x="5696538" y="1362755"/>
                <a:ext cx="326636" cy="345407"/>
              </a:xfrm>
              <a:custGeom>
                <a:avLst/>
                <a:gdLst/>
                <a:ahLst/>
                <a:cxnLst/>
                <a:rect l="l" t="t" r="r" b="b"/>
                <a:pathLst>
                  <a:path w="8022" h="8483" extrusionOk="0">
                    <a:moveTo>
                      <a:pt x="7628" y="0"/>
                    </a:moveTo>
                    <a:lnTo>
                      <a:pt x="7599" y="125"/>
                    </a:lnTo>
                    <a:lnTo>
                      <a:pt x="7561" y="250"/>
                    </a:lnTo>
                    <a:lnTo>
                      <a:pt x="7503" y="375"/>
                    </a:lnTo>
                    <a:lnTo>
                      <a:pt x="7436" y="500"/>
                    </a:lnTo>
                    <a:lnTo>
                      <a:pt x="7359" y="634"/>
                    </a:lnTo>
                    <a:lnTo>
                      <a:pt x="7273" y="759"/>
                    </a:lnTo>
                    <a:lnTo>
                      <a:pt x="7177" y="893"/>
                    </a:lnTo>
                    <a:lnTo>
                      <a:pt x="7071" y="1018"/>
                    </a:lnTo>
                    <a:lnTo>
                      <a:pt x="6956" y="1153"/>
                    </a:lnTo>
                    <a:lnTo>
                      <a:pt x="6840" y="1278"/>
                    </a:lnTo>
                    <a:lnTo>
                      <a:pt x="6571" y="1537"/>
                    </a:lnTo>
                    <a:lnTo>
                      <a:pt x="6274" y="1787"/>
                    </a:lnTo>
                    <a:lnTo>
                      <a:pt x="5957" y="2037"/>
                    </a:lnTo>
                    <a:lnTo>
                      <a:pt x="5630" y="2267"/>
                    </a:lnTo>
                    <a:lnTo>
                      <a:pt x="5284" y="2488"/>
                    </a:lnTo>
                    <a:lnTo>
                      <a:pt x="4929" y="2699"/>
                    </a:lnTo>
                    <a:lnTo>
                      <a:pt x="4564" y="2901"/>
                    </a:lnTo>
                    <a:lnTo>
                      <a:pt x="4208" y="3074"/>
                    </a:lnTo>
                    <a:lnTo>
                      <a:pt x="3853" y="3228"/>
                    </a:lnTo>
                    <a:lnTo>
                      <a:pt x="3517" y="3372"/>
                    </a:lnTo>
                    <a:lnTo>
                      <a:pt x="3180" y="3478"/>
                    </a:lnTo>
                    <a:lnTo>
                      <a:pt x="2883" y="3583"/>
                    </a:lnTo>
                    <a:lnTo>
                      <a:pt x="2614" y="3689"/>
                    </a:lnTo>
                    <a:lnTo>
                      <a:pt x="2374" y="3804"/>
                    </a:lnTo>
                    <a:lnTo>
                      <a:pt x="2172" y="3919"/>
                    </a:lnTo>
                    <a:lnTo>
                      <a:pt x="1999" y="4035"/>
                    </a:lnTo>
                    <a:lnTo>
                      <a:pt x="1845" y="4150"/>
                    </a:lnTo>
                    <a:lnTo>
                      <a:pt x="1730" y="4265"/>
                    </a:lnTo>
                    <a:lnTo>
                      <a:pt x="1624" y="4371"/>
                    </a:lnTo>
                    <a:lnTo>
                      <a:pt x="1547" y="4477"/>
                    </a:lnTo>
                    <a:lnTo>
                      <a:pt x="1480" y="4573"/>
                    </a:lnTo>
                    <a:lnTo>
                      <a:pt x="1432" y="4659"/>
                    </a:lnTo>
                    <a:lnTo>
                      <a:pt x="1403" y="4736"/>
                    </a:lnTo>
                    <a:lnTo>
                      <a:pt x="1365" y="4842"/>
                    </a:lnTo>
                    <a:lnTo>
                      <a:pt x="1355" y="4880"/>
                    </a:lnTo>
                    <a:lnTo>
                      <a:pt x="1346" y="4832"/>
                    </a:lnTo>
                    <a:lnTo>
                      <a:pt x="1317" y="4726"/>
                    </a:lnTo>
                    <a:lnTo>
                      <a:pt x="1259" y="4563"/>
                    </a:lnTo>
                    <a:lnTo>
                      <a:pt x="1221" y="4477"/>
                    </a:lnTo>
                    <a:lnTo>
                      <a:pt x="1173" y="4390"/>
                    </a:lnTo>
                    <a:lnTo>
                      <a:pt x="1115" y="4313"/>
                    </a:lnTo>
                    <a:lnTo>
                      <a:pt x="1048" y="4236"/>
                    </a:lnTo>
                    <a:lnTo>
                      <a:pt x="971" y="4160"/>
                    </a:lnTo>
                    <a:lnTo>
                      <a:pt x="894" y="4112"/>
                    </a:lnTo>
                    <a:lnTo>
                      <a:pt x="798" y="4073"/>
                    </a:lnTo>
                    <a:lnTo>
                      <a:pt x="750" y="4054"/>
                    </a:lnTo>
                    <a:lnTo>
                      <a:pt x="692" y="4044"/>
                    </a:lnTo>
                    <a:lnTo>
                      <a:pt x="635" y="4044"/>
                    </a:lnTo>
                    <a:lnTo>
                      <a:pt x="577" y="4054"/>
                    </a:lnTo>
                    <a:lnTo>
                      <a:pt x="520" y="4063"/>
                    </a:lnTo>
                    <a:lnTo>
                      <a:pt x="452" y="4083"/>
                    </a:lnTo>
                    <a:lnTo>
                      <a:pt x="395" y="4102"/>
                    </a:lnTo>
                    <a:lnTo>
                      <a:pt x="337" y="4131"/>
                    </a:lnTo>
                    <a:lnTo>
                      <a:pt x="279" y="4169"/>
                    </a:lnTo>
                    <a:lnTo>
                      <a:pt x="231" y="4208"/>
                    </a:lnTo>
                    <a:lnTo>
                      <a:pt x="193" y="4246"/>
                    </a:lnTo>
                    <a:lnTo>
                      <a:pt x="155" y="4294"/>
                    </a:lnTo>
                    <a:lnTo>
                      <a:pt x="87" y="4390"/>
                    </a:lnTo>
                    <a:lnTo>
                      <a:pt x="39" y="4505"/>
                    </a:lnTo>
                    <a:lnTo>
                      <a:pt x="10" y="4630"/>
                    </a:lnTo>
                    <a:lnTo>
                      <a:pt x="1" y="4755"/>
                    </a:lnTo>
                    <a:lnTo>
                      <a:pt x="1" y="4890"/>
                    </a:lnTo>
                    <a:lnTo>
                      <a:pt x="10" y="5015"/>
                    </a:lnTo>
                    <a:lnTo>
                      <a:pt x="39" y="5149"/>
                    </a:lnTo>
                    <a:lnTo>
                      <a:pt x="78" y="5274"/>
                    </a:lnTo>
                    <a:lnTo>
                      <a:pt x="126" y="5399"/>
                    </a:lnTo>
                    <a:lnTo>
                      <a:pt x="183" y="5504"/>
                    </a:lnTo>
                    <a:lnTo>
                      <a:pt x="251" y="5610"/>
                    </a:lnTo>
                    <a:lnTo>
                      <a:pt x="327" y="5697"/>
                    </a:lnTo>
                    <a:lnTo>
                      <a:pt x="404" y="5764"/>
                    </a:lnTo>
                    <a:lnTo>
                      <a:pt x="491" y="5821"/>
                    </a:lnTo>
                    <a:lnTo>
                      <a:pt x="577" y="5860"/>
                    </a:lnTo>
                    <a:lnTo>
                      <a:pt x="664" y="5879"/>
                    </a:lnTo>
                    <a:lnTo>
                      <a:pt x="827" y="5879"/>
                    </a:lnTo>
                    <a:lnTo>
                      <a:pt x="904" y="5860"/>
                    </a:lnTo>
                    <a:lnTo>
                      <a:pt x="981" y="5841"/>
                    </a:lnTo>
                    <a:lnTo>
                      <a:pt x="1048" y="5812"/>
                    </a:lnTo>
                    <a:lnTo>
                      <a:pt x="1163" y="5745"/>
                    </a:lnTo>
                    <a:lnTo>
                      <a:pt x="1259" y="5677"/>
                    </a:lnTo>
                    <a:lnTo>
                      <a:pt x="1336" y="5600"/>
                    </a:lnTo>
                    <a:lnTo>
                      <a:pt x="1394" y="5725"/>
                    </a:lnTo>
                    <a:lnTo>
                      <a:pt x="1471" y="5869"/>
                    </a:lnTo>
                    <a:lnTo>
                      <a:pt x="1576" y="6052"/>
                    </a:lnTo>
                    <a:lnTo>
                      <a:pt x="1711" y="6273"/>
                    </a:lnTo>
                    <a:lnTo>
                      <a:pt x="1884" y="6513"/>
                    </a:lnTo>
                    <a:lnTo>
                      <a:pt x="2076" y="6772"/>
                    </a:lnTo>
                    <a:lnTo>
                      <a:pt x="2306" y="7041"/>
                    </a:lnTo>
                    <a:lnTo>
                      <a:pt x="2431" y="7176"/>
                    </a:lnTo>
                    <a:lnTo>
                      <a:pt x="2566" y="7310"/>
                    </a:lnTo>
                    <a:lnTo>
                      <a:pt x="2710" y="7435"/>
                    </a:lnTo>
                    <a:lnTo>
                      <a:pt x="2854" y="7570"/>
                    </a:lnTo>
                    <a:lnTo>
                      <a:pt x="3017" y="7695"/>
                    </a:lnTo>
                    <a:lnTo>
                      <a:pt x="3180" y="7810"/>
                    </a:lnTo>
                    <a:lnTo>
                      <a:pt x="3353" y="7925"/>
                    </a:lnTo>
                    <a:lnTo>
                      <a:pt x="3536" y="8031"/>
                    </a:lnTo>
                    <a:lnTo>
                      <a:pt x="3728" y="8127"/>
                    </a:lnTo>
                    <a:lnTo>
                      <a:pt x="3920" y="8213"/>
                    </a:lnTo>
                    <a:lnTo>
                      <a:pt x="4131" y="8290"/>
                    </a:lnTo>
                    <a:lnTo>
                      <a:pt x="4343" y="8357"/>
                    </a:lnTo>
                    <a:lnTo>
                      <a:pt x="4564" y="8406"/>
                    </a:lnTo>
                    <a:lnTo>
                      <a:pt x="4794" y="8444"/>
                    </a:lnTo>
                    <a:lnTo>
                      <a:pt x="5025" y="8473"/>
                    </a:lnTo>
                    <a:lnTo>
                      <a:pt x="5275" y="8482"/>
                    </a:lnTo>
                    <a:lnTo>
                      <a:pt x="5515" y="8473"/>
                    </a:lnTo>
                    <a:lnTo>
                      <a:pt x="5745" y="8434"/>
                    </a:lnTo>
                    <a:lnTo>
                      <a:pt x="5957" y="8396"/>
                    </a:lnTo>
                    <a:lnTo>
                      <a:pt x="6158" y="8329"/>
                    </a:lnTo>
                    <a:lnTo>
                      <a:pt x="6341" y="8252"/>
                    </a:lnTo>
                    <a:lnTo>
                      <a:pt x="6523" y="8156"/>
                    </a:lnTo>
                    <a:lnTo>
                      <a:pt x="6677" y="8050"/>
                    </a:lnTo>
                    <a:lnTo>
                      <a:pt x="6831" y="7925"/>
                    </a:lnTo>
                    <a:lnTo>
                      <a:pt x="6975" y="7800"/>
                    </a:lnTo>
                    <a:lnTo>
                      <a:pt x="7100" y="7656"/>
                    </a:lnTo>
                    <a:lnTo>
                      <a:pt x="7215" y="7503"/>
                    </a:lnTo>
                    <a:lnTo>
                      <a:pt x="7321" y="7349"/>
                    </a:lnTo>
                    <a:lnTo>
                      <a:pt x="7426" y="7186"/>
                    </a:lnTo>
                    <a:lnTo>
                      <a:pt x="7513" y="7022"/>
                    </a:lnTo>
                    <a:lnTo>
                      <a:pt x="7590" y="6849"/>
                    </a:lnTo>
                    <a:lnTo>
                      <a:pt x="7657" y="6667"/>
                    </a:lnTo>
                    <a:lnTo>
                      <a:pt x="7724" y="6494"/>
                    </a:lnTo>
                    <a:lnTo>
                      <a:pt x="7782" y="6321"/>
                    </a:lnTo>
                    <a:lnTo>
                      <a:pt x="7830" y="6138"/>
                    </a:lnTo>
                    <a:lnTo>
                      <a:pt x="7868" y="5966"/>
                    </a:lnTo>
                    <a:lnTo>
                      <a:pt x="7936" y="5629"/>
                    </a:lnTo>
                    <a:lnTo>
                      <a:pt x="7984" y="5312"/>
                    </a:lnTo>
                    <a:lnTo>
                      <a:pt x="8012" y="5024"/>
                    </a:lnTo>
                    <a:lnTo>
                      <a:pt x="8022" y="4774"/>
                    </a:lnTo>
                    <a:lnTo>
                      <a:pt x="8022" y="4573"/>
                    </a:lnTo>
                    <a:lnTo>
                      <a:pt x="8012" y="4438"/>
                    </a:lnTo>
                    <a:lnTo>
                      <a:pt x="7984" y="4208"/>
                    </a:lnTo>
                    <a:lnTo>
                      <a:pt x="7936" y="3958"/>
                    </a:lnTo>
                    <a:lnTo>
                      <a:pt x="7830" y="3410"/>
                    </a:lnTo>
                    <a:lnTo>
                      <a:pt x="7772" y="3141"/>
                    </a:lnTo>
                    <a:lnTo>
                      <a:pt x="7734" y="2882"/>
                    </a:lnTo>
                    <a:lnTo>
                      <a:pt x="7724" y="2767"/>
                    </a:lnTo>
                    <a:lnTo>
                      <a:pt x="7715" y="2651"/>
                    </a:lnTo>
                    <a:lnTo>
                      <a:pt x="7724" y="2546"/>
                    </a:lnTo>
                    <a:lnTo>
                      <a:pt x="7734" y="2459"/>
                    </a:lnTo>
                    <a:lnTo>
                      <a:pt x="7763" y="2238"/>
                    </a:lnTo>
                    <a:lnTo>
                      <a:pt x="7782" y="1969"/>
                    </a:lnTo>
                    <a:lnTo>
                      <a:pt x="7801" y="1643"/>
                    </a:lnTo>
                    <a:lnTo>
                      <a:pt x="7811" y="1297"/>
                    </a:lnTo>
                    <a:lnTo>
                      <a:pt x="7791" y="941"/>
                    </a:lnTo>
                    <a:lnTo>
                      <a:pt x="7782" y="769"/>
                    </a:lnTo>
                    <a:lnTo>
                      <a:pt x="7763" y="596"/>
                    </a:lnTo>
                    <a:lnTo>
                      <a:pt x="7743" y="432"/>
                    </a:lnTo>
                    <a:lnTo>
                      <a:pt x="7715" y="279"/>
                    </a:lnTo>
                    <a:lnTo>
                      <a:pt x="7676" y="135"/>
                    </a:lnTo>
                    <a:lnTo>
                      <a:pt x="7628" y="0"/>
                    </a:lnTo>
                    <a:close/>
                  </a:path>
                </a:pathLst>
              </a:custGeom>
              <a:solidFill>
                <a:srgbClr val="B12E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" name="Google Shape;2507;p45"/>
              <p:cNvSpPr/>
              <p:nvPr/>
            </p:nvSpPr>
            <p:spPr>
              <a:xfrm>
                <a:off x="5927320" y="1509782"/>
                <a:ext cx="27403" cy="79847"/>
              </a:xfrm>
              <a:custGeom>
                <a:avLst/>
                <a:gdLst/>
                <a:ahLst/>
                <a:cxnLst/>
                <a:rect l="l" t="t" r="r" b="b"/>
                <a:pathLst>
                  <a:path w="673" h="1961" extrusionOk="0">
                    <a:moveTo>
                      <a:pt x="58" y="1"/>
                    </a:moveTo>
                    <a:lnTo>
                      <a:pt x="29" y="11"/>
                    </a:lnTo>
                    <a:lnTo>
                      <a:pt x="10" y="20"/>
                    </a:lnTo>
                    <a:lnTo>
                      <a:pt x="0" y="49"/>
                    </a:lnTo>
                    <a:lnTo>
                      <a:pt x="0" y="68"/>
                    </a:lnTo>
                    <a:lnTo>
                      <a:pt x="10" y="97"/>
                    </a:lnTo>
                    <a:lnTo>
                      <a:pt x="490" y="1000"/>
                    </a:lnTo>
                    <a:lnTo>
                      <a:pt x="519" y="1058"/>
                    </a:lnTo>
                    <a:lnTo>
                      <a:pt x="538" y="1125"/>
                    </a:lnTo>
                    <a:lnTo>
                      <a:pt x="538" y="1202"/>
                    </a:lnTo>
                    <a:lnTo>
                      <a:pt x="538" y="1269"/>
                    </a:lnTo>
                    <a:lnTo>
                      <a:pt x="529" y="1336"/>
                    </a:lnTo>
                    <a:lnTo>
                      <a:pt x="510" y="1404"/>
                    </a:lnTo>
                    <a:lnTo>
                      <a:pt x="481" y="1461"/>
                    </a:lnTo>
                    <a:lnTo>
                      <a:pt x="433" y="1519"/>
                    </a:lnTo>
                    <a:lnTo>
                      <a:pt x="164" y="1855"/>
                    </a:lnTo>
                    <a:lnTo>
                      <a:pt x="154" y="1874"/>
                    </a:lnTo>
                    <a:lnTo>
                      <a:pt x="154" y="1903"/>
                    </a:lnTo>
                    <a:lnTo>
                      <a:pt x="154" y="1922"/>
                    </a:lnTo>
                    <a:lnTo>
                      <a:pt x="173" y="1951"/>
                    </a:lnTo>
                    <a:lnTo>
                      <a:pt x="193" y="1961"/>
                    </a:lnTo>
                    <a:lnTo>
                      <a:pt x="241" y="1961"/>
                    </a:lnTo>
                    <a:lnTo>
                      <a:pt x="269" y="1941"/>
                    </a:lnTo>
                    <a:lnTo>
                      <a:pt x="538" y="1605"/>
                    </a:lnTo>
                    <a:lnTo>
                      <a:pt x="596" y="1528"/>
                    </a:lnTo>
                    <a:lnTo>
                      <a:pt x="634" y="1452"/>
                    </a:lnTo>
                    <a:lnTo>
                      <a:pt x="663" y="1365"/>
                    </a:lnTo>
                    <a:lnTo>
                      <a:pt x="673" y="1279"/>
                    </a:lnTo>
                    <a:lnTo>
                      <a:pt x="673" y="1192"/>
                    </a:lnTo>
                    <a:lnTo>
                      <a:pt x="663" y="1106"/>
                    </a:lnTo>
                    <a:lnTo>
                      <a:pt x="644" y="1019"/>
                    </a:lnTo>
                    <a:lnTo>
                      <a:pt x="606" y="933"/>
                    </a:lnTo>
                    <a:lnTo>
                      <a:pt x="125" y="30"/>
                    </a:lnTo>
                    <a:lnTo>
                      <a:pt x="106" y="11"/>
                    </a:lnTo>
                    <a:lnTo>
                      <a:pt x="87" y="1"/>
                    </a:lnTo>
                    <a:close/>
                  </a:path>
                </a:pathLst>
              </a:custGeom>
              <a:solidFill>
                <a:srgbClr val="8A22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" name="Google Shape;2508;p45"/>
              <p:cNvSpPr/>
              <p:nvPr/>
            </p:nvSpPr>
            <p:spPr>
              <a:xfrm>
                <a:off x="5848696" y="1526232"/>
                <a:ext cx="18445" cy="18404"/>
              </a:xfrm>
              <a:custGeom>
                <a:avLst/>
                <a:gdLst/>
                <a:ahLst/>
                <a:cxnLst/>
                <a:rect l="l" t="t" r="r" b="b"/>
                <a:pathLst>
                  <a:path w="453" h="452" extrusionOk="0">
                    <a:moveTo>
                      <a:pt x="183" y="0"/>
                    </a:moveTo>
                    <a:lnTo>
                      <a:pt x="145" y="20"/>
                    </a:lnTo>
                    <a:lnTo>
                      <a:pt x="106" y="39"/>
                    </a:lnTo>
                    <a:lnTo>
                      <a:pt x="68" y="68"/>
                    </a:lnTo>
                    <a:lnTo>
                      <a:pt x="39" y="97"/>
                    </a:lnTo>
                    <a:lnTo>
                      <a:pt x="20" y="135"/>
                    </a:lnTo>
                    <a:lnTo>
                      <a:pt x="10" y="183"/>
                    </a:lnTo>
                    <a:lnTo>
                      <a:pt x="1" y="221"/>
                    </a:lnTo>
                    <a:lnTo>
                      <a:pt x="10" y="269"/>
                    </a:lnTo>
                    <a:lnTo>
                      <a:pt x="20" y="308"/>
                    </a:lnTo>
                    <a:lnTo>
                      <a:pt x="39" y="346"/>
                    </a:lnTo>
                    <a:lnTo>
                      <a:pt x="68" y="385"/>
                    </a:lnTo>
                    <a:lnTo>
                      <a:pt x="106" y="414"/>
                    </a:lnTo>
                    <a:lnTo>
                      <a:pt x="145" y="433"/>
                    </a:lnTo>
                    <a:lnTo>
                      <a:pt x="183" y="442"/>
                    </a:lnTo>
                    <a:lnTo>
                      <a:pt x="231" y="452"/>
                    </a:lnTo>
                    <a:lnTo>
                      <a:pt x="270" y="442"/>
                    </a:lnTo>
                    <a:lnTo>
                      <a:pt x="318" y="433"/>
                    </a:lnTo>
                    <a:lnTo>
                      <a:pt x="356" y="414"/>
                    </a:lnTo>
                    <a:lnTo>
                      <a:pt x="385" y="385"/>
                    </a:lnTo>
                    <a:lnTo>
                      <a:pt x="414" y="346"/>
                    </a:lnTo>
                    <a:lnTo>
                      <a:pt x="433" y="308"/>
                    </a:lnTo>
                    <a:lnTo>
                      <a:pt x="452" y="269"/>
                    </a:lnTo>
                    <a:lnTo>
                      <a:pt x="452" y="221"/>
                    </a:lnTo>
                    <a:lnTo>
                      <a:pt x="452" y="183"/>
                    </a:lnTo>
                    <a:lnTo>
                      <a:pt x="433" y="135"/>
                    </a:lnTo>
                    <a:lnTo>
                      <a:pt x="414" y="97"/>
                    </a:lnTo>
                    <a:lnTo>
                      <a:pt x="385" y="68"/>
                    </a:lnTo>
                    <a:lnTo>
                      <a:pt x="356" y="39"/>
                    </a:lnTo>
                    <a:lnTo>
                      <a:pt x="318" y="20"/>
                    </a:lnTo>
                    <a:lnTo>
                      <a:pt x="27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" name="Google Shape;2509;p45"/>
              <p:cNvSpPr/>
              <p:nvPr/>
            </p:nvSpPr>
            <p:spPr>
              <a:xfrm>
                <a:off x="5970358" y="1517234"/>
                <a:ext cx="18038" cy="18038"/>
              </a:xfrm>
              <a:custGeom>
                <a:avLst/>
                <a:gdLst/>
                <a:ahLst/>
                <a:cxnLst/>
                <a:rect l="l" t="t" r="r" b="b"/>
                <a:pathLst>
                  <a:path w="443" h="443" extrusionOk="0">
                    <a:moveTo>
                      <a:pt x="173" y="1"/>
                    </a:moveTo>
                    <a:lnTo>
                      <a:pt x="135" y="10"/>
                    </a:lnTo>
                    <a:lnTo>
                      <a:pt x="96" y="39"/>
                    </a:lnTo>
                    <a:lnTo>
                      <a:pt x="67" y="58"/>
                    </a:lnTo>
                    <a:lnTo>
                      <a:pt x="39" y="97"/>
                    </a:lnTo>
                    <a:lnTo>
                      <a:pt x="19" y="135"/>
                    </a:lnTo>
                    <a:lnTo>
                      <a:pt x="0" y="173"/>
                    </a:lnTo>
                    <a:lnTo>
                      <a:pt x="0" y="221"/>
                    </a:lnTo>
                    <a:lnTo>
                      <a:pt x="0" y="269"/>
                    </a:lnTo>
                    <a:lnTo>
                      <a:pt x="19" y="308"/>
                    </a:lnTo>
                    <a:lnTo>
                      <a:pt x="39" y="346"/>
                    </a:lnTo>
                    <a:lnTo>
                      <a:pt x="67" y="375"/>
                    </a:lnTo>
                    <a:lnTo>
                      <a:pt x="96" y="404"/>
                    </a:lnTo>
                    <a:lnTo>
                      <a:pt x="135" y="423"/>
                    </a:lnTo>
                    <a:lnTo>
                      <a:pt x="173" y="442"/>
                    </a:lnTo>
                    <a:lnTo>
                      <a:pt x="269" y="442"/>
                    </a:lnTo>
                    <a:lnTo>
                      <a:pt x="308" y="423"/>
                    </a:lnTo>
                    <a:lnTo>
                      <a:pt x="346" y="404"/>
                    </a:lnTo>
                    <a:lnTo>
                      <a:pt x="384" y="375"/>
                    </a:lnTo>
                    <a:lnTo>
                      <a:pt x="404" y="346"/>
                    </a:lnTo>
                    <a:lnTo>
                      <a:pt x="432" y="308"/>
                    </a:lnTo>
                    <a:lnTo>
                      <a:pt x="442" y="269"/>
                    </a:lnTo>
                    <a:lnTo>
                      <a:pt x="442" y="221"/>
                    </a:lnTo>
                    <a:lnTo>
                      <a:pt x="442" y="173"/>
                    </a:lnTo>
                    <a:lnTo>
                      <a:pt x="432" y="135"/>
                    </a:lnTo>
                    <a:lnTo>
                      <a:pt x="404" y="97"/>
                    </a:lnTo>
                    <a:lnTo>
                      <a:pt x="384" y="58"/>
                    </a:lnTo>
                    <a:lnTo>
                      <a:pt x="346" y="39"/>
                    </a:lnTo>
                    <a:lnTo>
                      <a:pt x="308" y="10"/>
                    </a:lnTo>
                    <a:lnTo>
                      <a:pt x="269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" name="Google Shape;2510;p45"/>
              <p:cNvSpPr/>
              <p:nvPr/>
            </p:nvSpPr>
            <p:spPr>
              <a:xfrm>
                <a:off x="5951587" y="1482421"/>
                <a:ext cx="57127" cy="16491"/>
              </a:xfrm>
              <a:custGeom>
                <a:avLst/>
                <a:gdLst/>
                <a:ahLst/>
                <a:cxnLst/>
                <a:rect l="l" t="t" r="r" b="b"/>
                <a:pathLst>
                  <a:path w="1403" h="405" extrusionOk="0">
                    <a:moveTo>
                      <a:pt x="567" y="1"/>
                    </a:moveTo>
                    <a:lnTo>
                      <a:pt x="461" y="10"/>
                    </a:lnTo>
                    <a:lnTo>
                      <a:pt x="375" y="20"/>
                    </a:lnTo>
                    <a:lnTo>
                      <a:pt x="288" y="39"/>
                    </a:lnTo>
                    <a:lnTo>
                      <a:pt x="154" y="87"/>
                    </a:lnTo>
                    <a:lnTo>
                      <a:pt x="67" y="116"/>
                    </a:lnTo>
                    <a:lnTo>
                      <a:pt x="29" y="135"/>
                    </a:lnTo>
                    <a:lnTo>
                      <a:pt x="10" y="154"/>
                    </a:lnTo>
                    <a:lnTo>
                      <a:pt x="0" y="173"/>
                    </a:lnTo>
                    <a:lnTo>
                      <a:pt x="0" y="202"/>
                    </a:lnTo>
                    <a:lnTo>
                      <a:pt x="10" y="231"/>
                    </a:lnTo>
                    <a:lnTo>
                      <a:pt x="19" y="250"/>
                    </a:lnTo>
                    <a:lnTo>
                      <a:pt x="48" y="260"/>
                    </a:lnTo>
                    <a:lnTo>
                      <a:pt x="67" y="260"/>
                    </a:lnTo>
                    <a:lnTo>
                      <a:pt x="96" y="250"/>
                    </a:lnTo>
                    <a:lnTo>
                      <a:pt x="125" y="241"/>
                    </a:lnTo>
                    <a:lnTo>
                      <a:pt x="202" y="202"/>
                    </a:lnTo>
                    <a:lnTo>
                      <a:pt x="327" y="173"/>
                    </a:lnTo>
                    <a:lnTo>
                      <a:pt x="480" y="145"/>
                    </a:lnTo>
                    <a:lnTo>
                      <a:pt x="567" y="135"/>
                    </a:lnTo>
                    <a:lnTo>
                      <a:pt x="663" y="135"/>
                    </a:lnTo>
                    <a:lnTo>
                      <a:pt x="759" y="145"/>
                    </a:lnTo>
                    <a:lnTo>
                      <a:pt x="865" y="164"/>
                    </a:lnTo>
                    <a:lnTo>
                      <a:pt x="970" y="202"/>
                    </a:lnTo>
                    <a:lnTo>
                      <a:pt x="1076" y="250"/>
                    </a:lnTo>
                    <a:lnTo>
                      <a:pt x="1191" y="308"/>
                    </a:lnTo>
                    <a:lnTo>
                      <a:pt x="1297" y="385"/>
                    </a:lnTo>
                    <a:lnTo>
                      <a:pt x="1316" y="394"/>
                    </a:lnTo>
                    <a:lnTo>
                      <a:pt x="1335" y="404"/>
                    </a:lnTo>
                    <a:lnTo>
                      <a:pt x="1364" y="394"/>
                    </a:lnTo>
                    <a:lnTo>
                      <a:pt x="1393" y="375"/>
                    </a:lnTo>
                    <a:lnTo>
                      <a:pt x="1403" y="356"/>
                    </a:lnTo>
                    <a:lnTo>
                      <a:pt x="1403" y="327"/>
                    </a:lnTo>
                    <a:lnTo>
                      <a:pt x="1403" y="308"/>
                    </a:lnTo>
                    <a:lnTo>
                      <a:pt x="1383" y="279"/>
                    </a:lnTo>
                    <a:lnTo>
                      <a:pt x="1258" y="193"/>
                    </a:lnTo>
                    <a:lnTo>
                      <a:pt x="1134" y="125"/>
                    </a:lnTo>
                    <a:lnTo>
                      <a:pt x="1018" y="77"/>
                    </a:lnTo>
                    <a:lnTo>
                      <a:pt x="893" y="39"/>
                    </a:lnTo>
                    <a:lnTo>
                      <a:pt x="778" y="10"/>
                    </a:lnTo>
                    <a:lnTo>
                      <a:pt x="672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" name="Google Shape;2511;p45"/>
              <p:cNvSpPr/>
              <p:nvPr/>
            </p:nvSpPr>
            <p:spPr>
              <a:xfrm>
                <a:off x="5893688" y="1629896"/>
                <a:ext cx="50083" cy="12134"/>
              </a:xfrm>
              <a:custGeom>
                <a:avLst/>
                <a:gdLst/>
                <a:ahLst/>
                <a:cxnLst/>
                <a:rect l="l" t="t" r="r" b="b"/>
                <a:pathLst>
                  <a:path w="1230" h="298" extrusionOk="0">
                    <a:moveTo>
                      <a:pt x="48" y="0"/>
                    </a:moveTo>
                    <a:lnTo>
                      <a:pt x="29" y="19"/>
                    </a:lnTo>
                    <a:lnTo>
                      <a:pt x="10" y="39"/>
                    </a:lnTo>
                    <a:lnTo>
                      <a:pt x="0" y="67"/>
                    </a:lnTo>
                    <a:lnTo>
                      <a:pt x="10" y="87"/>
                    </a:lnTo>
                    <a:lnTo>
                      <a:pt x="20" y="115"/>
                    </a:lnTo>
                    <a:lnTo>
                      <a:pt x="39" y="125"/>
                    </a:lnTo>
                    <a:lnTo>
                      <a:pt x="106" y="163"/>
                    </a:lnTo>
                    <a:lnTo>
                      <a:pt x="269" y="221"/>
                    </a:lnTo>
                    <a:lnTo>
                      <a:pt x="375" y="250"/>
                    </a:lnTo>
                    <a:lnTo>
                      <a:pt x="500" y="279"/>
                    </a:lnTo>
                    <a:lnTo>
                      <a:pt x="625" y="298"/>
                    </a:lnTo>
                    <a:lnTo>
                      <a:pt x="875" y="298"/>
                    </a:lnTo>
                    <a:lnTo>
                      <a:pt x="980" y="279"/>
                    </a:lnTo>
                    <a:lnTo>
                      <a:pt x="1086" y="250"/>
                    </a:lnTo>
                    <a:lnTo>
                      <a:pt x="1192" y="211"/>
                    </a:lnTo>
                    <a:lnTo>
                      <a:pt x="1211" y="192"/>
                    </a:lnTo>
                    <a:lnTo>
                      <a:pt x="1230" y="173"/>
                    </a:lnTo>
                    <a:lnTo>
                      <a:pt x="1230" y="144"/>
                    </a:lnTo>
                    <a:lnTo>
                      <a:pt x="1220" y="125"/>
                    </a:lnTo>
                    <a:lnTo>
                      <a:pt x="1211" y="106"/>
                    </a:lnTo>
                    <a:lnTo>
                      <a:pt x="1182" y="87"/>
                    </a:lnTo>
                    <a:lnTo>
                      <a:pt x="1134" y="87"/>
                    </a:lnTo>
                    <a:lnTo>
                      <a:pt x="1047" y="125"/>
                    </a:lnTo>
                    <a:lnTo>
                      <a:pt x="961" y="144"/>
                    </a:lnTo>
                    <a:lnTo>
                      <a:pt x="875" y="163"/>
                    </a:lnTo>
                    <a:lnTo>
                      <a:pt x="702" y="163"/>
                    </a:lnTo>
                    <a:lnTo>
                      <a:pt x="615" y="154"/>
                    </a:lnTo>
                    <a:lnTo>
                      <a:pt x="452" y="125"/>
                    </a:lnTo>
                    <a:lnTo>
                      <a:pt x="317" y="87"/>
                    </a:lnTo>
                    <a:lnTo>
                      <a:pt x="202" y="48"/>
                    </a:lnTo>
                    <a:lnTo>
                      <a:pt x="96" y="10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rgbClr val="8A22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" name="Google Shape;2512;p45"/>
              <p:cNvSpPr/>
              <p:nvPr/>
            </p:nvSpPr>
            <p:spPr>
              <a:xfrm>
                <a:off x="4297471" y="4364304"/>
                <a:ext cx="446712" cy="367679"/>
              </a:xfrm>
              <a:custGeom>
                <a:avLst/>
                <a:gdLst/>
                <a:ahLst/>
                <a:cxnLst/>
                <a:rect l="l" t="t" r="r" b="b"/>
                <a:pathLst>
                  <a:path w="10971" h="9030" extrusionOk="0">
                    <a:moveTo>
                      <a:pt x="7090" y="0"/>
                    </a:moveTo>
                    <a:lnTo>
                      <a:pt x="7061" y="106"/>
                    </a:lnTo>
                    <a:lnTo>
                      <a:pt x="6158" y="3449"/>
                    </a:lnTo>
                    <a:lnTo>
                      <a:pt x="4669" y="4582"/>
                    </a:lnTo>
                    <a:lnTo>
                      <a:pt x="241" y="7935"/>
                    </a:lnTo>
                    <a:lnTo>
                      <a:pt x="164" y="8002"/>
                    </a:lnTo>
                    <a:lnTo>
                      <a:pt x="96" y="8089"/>
                    </a:lnTo>
                    <a:lnTo>
                      <a:pt x="58" y="8165"/>
                    </a:lnTo>
                    <a:lnTo>
                      <a:pt x="20" y="8252"/>
                    </a:lnTo>
                    <a:lnTo>
                      <a:pt x="0" y="8348"/>
                    </a:lnTo>
                    <a:lnTo>
                      <a:pt x="0" y="8434"/>
                    </a:lnTo>
                    <a:lnTo>
                      <a:pt x="10" y="8530"/>
                    </a:lnTo>
                    <a:lnTo>
                      <a:pt x="39" y="8617"/>
                    </a:lnTo>
                    <a:lnTo>
                      <a:pt x="68" y="8694"/>
                    </a:lnTo>
                    <a:lnTo>
                      <a:pt x="116" y="8771"/>
                    </a:lnTo>
                    <a:lnTo>
                      <a:pt x="173" y="8847"/>
                    </a:lnTo>
                    <a:lnTo>
                      <a:pt x="241" y="8905"/>
                    </a:lnTo>
                    <a:lnTo>
                      <a:pt x="317" y="8953"/>
                    </a:lnTo>
                    <a:lnTo>
                      <a:pt x="414" y="8992"/>
                    </a:lnTo>
                    <a:lnTo>
                      <a:pt x="510" y="9020"/>
                    </a:lnTo>
                    <a:lnTo>
                      <a:pt x="615" y="9030"/>
                    </a:lnTo>
                    <a:lnTo>
                      <a:pt x="10366" y="9030"/>
                    </a:lnTo>
                    <a:lnTo>
                      <a:pt x="10433" y="9020"/>
                    </a:lnTo>
                    <a:lnTo>
                      <a:pt x="10500" y="9011"/>
                    </a:lnTo>
                    <a:lnTo>
                      <a:pt x="10558" y="8992"/>
                    </a:lnTo>
                    <a:lnTo>
                      <a:pt x="10625" y="8972"/>
                    </a:lnTo>
                    <a:lnTo>
                      <a:pt x="10673" y="8934"/>
                    </a:lnTo>
                    <a:lnTo>
                      <a:pt x="10731" y="8905"/>
                    </a:lnTo>
                    <a:lnTo>
                      <a:pt x="10779" y="8857"/>
                    </a:lnTo>
                    <a:lnTo>
                      <a:pt x="10827" y="8819"/>
                    </a:lnTo>
                    <a:lnTo>
                      <a:pt x="10865" y="8761"/>
                    </a:lnTo>
                    <a:lnTo>
                      <a:pt x="10894" y="8713"/>
                    </a:lnTo>
                    <a:lnTo>
                      <a:pt x="10923" y="8655"/>
                    </a:lnTo>
                    <a:lnTo>
                      <a:pt x="10942" y="8588"/>
                    </a:lnTo>
                    <a:lnTo>
                      <a:pt x="10961" y="8530"/>
                    </a:lnTo>
                    <a:lnTo>
                      <a:pt x="10961" y="8463"/>
                    </a:lnTo>
                    <a:lnTo>
                      <a:pt x="10971" y="8396"/>
                    </a:lnTo>
                    <a:lnTo>
                      <a:pt x="10961" y="8329"/>
                    </a:lnTo>
                    <a:lnTo>
                      <a:pt x="10567" y="5860"/>
                    </a:lnTo>
                    <a:lnTo>
                      <a:pt x="10154" y="3257"/>
                    </a:lnTo>
                    <a:lnTo>
                      <a:pt x="7186" y="96"/>
                    </a:lnTo>
                    <a:lnTo>
                      <a:pt x="7090" y="0"/>
                    </a:lnTo>
                    <a:close/>
                  </a:path>
                </a:pathLst>
              </a:custGeom>
              <a:solidFill>
                <a:srgbClr val="3F4C8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" name="Google Shape;2513;p45"/>
              <p:cNvSpPr/>
              <p:nvPr/>
            </p:nvSpPr>
            <p:spPr>
              <a:xfrm>
                <a:off x="4487578" y="4368213"/>
                <a:ext cx="240193" cy="234696"/>
              </a:xfrm>
              <a:custGeom>
                <a:avLst/>
                <a:gdLst/>
                <a:ahLst/>
                <a:cxnLst/>
                <a:rect l="l" t="t" r="r" b="b"/>
                <a:pathLst>
                  <a:path w="5899" h="5764" extrusionOk="0">
                    <a:moveTo>
                      <a:pt x="2517" y="0"/>
                    </a:moveTo>
                    <a:lnTo>
                      <a:pt x="2392" y="10"/>
                    </a:lnTo>
                    <a:lnTo>
                      <a:pt x="1489" y="3353"/>
                    </a:lnTo>
                    <a:lnTo>
                      <a:pt x="0" y="4486"/>
                    </a:lnTo>
                    <a:lnTo>
                      <a:pt x="2344" y="5764"/>
                    </a:lnTo>
                    <a:lnTo>
                      <a:pt x="5898" y="5764"/>
                    </a:lnTo>
                    <a:lnTo>
                      <a:pt x="5485" y="3161"/>
                    </a:lnTo>
                    <a:lnTo>
                      <a:pt x="2517" y="0"/>
                    </a:lnTo>
                    <a:close/>
                  </a:path>
                </a:pathLst>
              </a:custGeom>
              <a:solidFill>
                <a:srgbClr val="FFC2C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" name="Google Shape;2514;p45"/>
              <p:cNvSpPr/>
              <p:nvPr/>
            </p:nvSpPr>
            <p:spPr>
              <a:xfrm>
                <a:off x="5093809" y="4364304"/>
                <a:ext cx="446345" cy="367679"/>
              </a:xfrm>
              <a:custGeom>
                <a:avLst/>
                <a:gdLst/>
                <a:ahLst/>
                <a:cxnLst/>
                <a:rect l="l" t="t" r="r" b="b"/>
                <a:pathLst>
                  <a:path w="10962" h="9030" extrusionOk="0">
                    <a:moveTo>
                      <a:pt x="3872" y="0"/>
                    </a:moveTo>
                    <a:lnTo>
                      <a:pt x="3786" y="96"/>
                    </a:lnTo>
                    <a:lnTo>
                      <a:pt x="817" y="3257"/>
                    </a:lnTo>
                    <a:lnTo>
                      <a:pt x="404" y="5860"/>
                    </a:lnTo>
                    <a:lnTo>
                      <a:pt x="10" y="8329"/>
                    </a:lnTo>
                    <a:lnTo>
                      <a:pt x="1" y="8396"/>
                    </a:lnTo>
                    <a:lnTo>
                      <a:pt x="1" y="8463"/>
                    </a:lnTo>
                    <a:lnTo>
                      <a:pt x="10" y="8530"/>
                    </a:lnTo>
                    <a:lnTo>
                      <a:pt x="20" y="8588"/>
                    </a:lnTo>
                    <a:lnTo>
                      <a:pt x="49" y="8655"/>
                    </a:lnTo>
                    <a:lnTo>
                      <a:pt x="78" y="8713"/>
                    </a:lnTo>
                    <a:lnTo>
                      <a:pt x="106" y="8761"/>
                    </a:lnTo>
                    <a:lnTo>
                      <a:pt x="145" y="8819"/>
                    </a:lnTo>
                    <a:lnTo>
                      <a:pt x="193" y="8857"/>
                    </a:lnTo>
                    <a:lnTo>
                      <a:pt x="241" y="8905"/>
                    </a:lnTo>
                    <a:lnTo>
                      <a:pt x="289" y="8934"/>
                    </a:lnTo>
                    <a:lnTo>
                      <a:pt x="346" y="8972"/>
                    </a:lnTo>
                    <a:lnTo>
                      <a:pt x="404" y="8992"/>
                    </a:lnTo>
                    <a:lnTo>
                      <a:pt x="471" y="9011"/>
                    </a:lnTo>
                    <a:lnTo>
                      <a:pt x="539" y="9020"/>
                    </a:lnTo>
                    <a:lnTo>
                      <a:pt x="606" y="9030"/>
                    </a:lnTo>
                    <a:lnTo>
                      <a:pt x="10356" y="9030"/>
                    </a:lnTo>
                    <a:lnTo>
                      <a:pt x="10462" y="9020"/>
                    </a:lnTo>
                    <a:lnTo>
                      <a:pt x="10558" y="8992"/>
                    </a:lnTo>
                    <a:lnTo>
                      <a:pt x="10644" y="8953"/>
                    </a:lnTo>
                    <a:lnTo>
                      <a:pt x="10721" y="8905"/>
                    </a:lnTo>
                    <a:lnTo>
                      <a:pt x="10798" y="8847"/>
                    </a:lnTo>
                    <a:lnTo>
                      <a:pt x="10856" y="8771"/>
                    </a:lnTo>
                    <a:lnTo>
                      <a:pt x="10894" y="8694"/>
                    </a:lnTo>
                    <a:lnTo>
                      <a:pt x="10933" y="8617"/>
                    </a:lnTo>
                    <a:lnTo>
                      <a:pt x="10952" y="8530"/>
                    </a:lnTo>
                    <a:lnTo>
                      <a:pt x="10961" y="8434"/>
                    </a:lnTo>
                    <a:lnTo>
                      <a:pt x="10961" y="8348"/>
                    </a:lnTo>
                    <a:lnTo>
                      <a:pt x="10942" y="8252"/>
                    </a:lnTo>
                    <a:lnTo>
                      <a:pt x="10913" y="8165"/>
                    </a:lnTo>
                    <a:lnTo>
                      <a:pt x="10865" y="8089"/>
                    </a:lnTo>
                    <a:lnTo>
                      <a:pt x="10808" y="8002"/>
                    </a:lnTo>
                    <a:lnTo>
                      <a:pt x="10721" y="7935"/>
                    </a:lnTo>
                    <a:lnTo>
                      <a:pt x="6302" y="4582"/>
                    </a:lnTo>
                    <a:lnTo>
                      <a:pt x="4804" y="3449"/>
                    </a:lnTo>
                    <a:lnTo>
                      <a:pt x="3901" y="106"/>
                    </a:lnTo>
                    <a:lnTo>
                      <a:pt x="3872" y="0"/>
                    </a:lnTo>
                    <a:close/>
                  </a:path>
                </a:pathLst>
              </a:custGeom>
              <a:solidFill>
                <a:srgbClr val="3F4C8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7" name="Google Shape;2515;p45"/>
              <p:cNvSpPr/>
              <p:nvPr/>
            </p:nvSpPr>
            <p:spPr>
              <a:xfrm>
                <a:off x="5110258" y="4368213"/>
                <a:ext cx="240193" cy="234696"/>
              </a:xfrm>
              <a:custGeom>
                <a:avLst/>
                <a:gdLst/>
                <a:ahLst/>
                <a:cxnLst/>
                <a:rect l="l" t="t" r="r" b="b"/>
                <a:pathLst>
                  <a:path w="5899" h="5764" extrusionOk="0">
                    <a:moveTo>
                      <a:pt x="3382" y="0"/>
                    </a:moveTo>
                    <a:lnTo>
                      <a:pt x="413" y="3161"/>
                    </a:lnTo>
                    <a:lnTo>
                      <a:pt x="0" y="5764"/>
                    </a:lnTo>
                    <a:lnTo>
                      <a:pt x="3554" y="5764"/>
                    </a:lnTo>
                    <a:lnTo>
                      <a:pt x="5898" y="4486"/>
                    </a:lnTo>
                    <a:lnTo>
                      <a:pt x="4400" y="3353"/>
                    </a:lnTo>
                    <a:lnTo>
                      <a:pt x="3497" y="10"/>
                    </a:lnTo>
                    <a:lnTo>
                      <a:pt x="3382" y="0"/>
                    </a:lnTo>
                    <a:close/>
                  </a:path>
                </a:pathLst>
              </a:custGeom>
              <a:solidFill>
                <a:srgbClr val="FFC2C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8" name="Google Shape;2516;p45"/>
              <p:cNvSpPr/>
              <p:nvPr/>
            </p:nvSpPr>
            <p:spPr>
              <a:xfrm>
                <a:off x="4440998" y="2739140"/>
                <a:ext cx="882878" cy="1791448"/>
              </a:xfrm>
              <a:custGeom>
                <a:avLst/>
                <a:gdLst/>
                <a:ahLst/>
                <a:cxnLst/>
                <a:rect l="l" t="t" r="r" b="b"/>
                <a:pathLst>
                  <a:path w="21683" h="43997" extrusionOk="0">
                    <a:moveTo>
                      <a:pt x="1" y="0"/>
                    </a:moveTo>
                    <a:lnTo>
                      <a:pt x="11" y="327"/>
                    </a:lnTo>
                    <a:lnTo>
                      <a:pt x="1432" y="43238"/>
                    </a:lnTo>
                    <a:lnTo>
                      <a:pt x="7138" y="43997"/>
                    </a:lnTo>
                    <a:lnTo>
                      <a:pt x="8800" y="11883"/>
                    </a:lnTo>
                    <a:lnTo>
                      <a:pt x="15842" y="43997"/>
                    </a:lnTo>
                    <a:lnTo>
                      <a:pt x="21682" y="42979"/>
                    </a:lnTo>
                    <a:lnTo>
                      <a:pt x="16091" y="2239"/>
                    </a:lnTo>
                    <a:lnTo>
                      <a:pt x="15842" y="433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3065A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9" name="Google Shape;2517;p45"/>
              <p:cNvSpPr/>
              <p:nvPr/>
            </p:nvSpPr>
            <p:spPr>
              <a:xfrm>
                <a:off x="4440998" y="2739140"/>
                <a:ext cx="655226" cy="98618"/>
              </a:xfrm>
              <a:custGeom>
                <a:avLst/>
                <a:gdLst/>
                <a:ahLst/>
                <a:cxnLst/>
                <a:rect l="l" t="t" r="r" b="b"/>
                <a:pathLst>
                  <a:path w="16092" h="2422" extrusionOk="0">
                    <a:moveTo>
                      <a:pt x="1" y="0"/>
                    </a:moveTo>
                    <a:lnTo>
                      <a:pt x="11" y="327"/>
                    </a:lnTo>
                    <a:lnTo>
                      <a:pt x="2335" y="2421"/>
                    </a:lnTo>
                    <a:lnTo>
                      <a:pt x="16091" y="2239"/>
                    </a:lnTo>
                    <a:lnTo>
                      <a:pt x="15842" y="433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2508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" name="Google Shape;2518;p45"/>
              <p:cNvSpPr/>
              <p:nvPr/>
            </p:nvSpPr>
            <p:spPr>
              <a:xfrm>
                <a:off x="4632285" y="1792600"/>
                <a:ext cx="303183" cy="964190"/>
              </a:xfrm>
              <a:custGeom>
                <a:avLst/>
                <a:gdLst/>
                <a:ahLst/>
                <a:cxnLst/>
                <a:rect l="l" t="t" r="r" b="b"/>
                <a:pathLst>
                  <a:path w="7446" h="23680" extrusionOk="0">
                    <a:moveTo>
                      <a:pt x="6667" y="0"/>
                    </a:moveTo>
                    <a:lnTo>
                      <a:pt x="990" y="96"/>
                    </a:lnTo>
                    <a:lnTo>
                      <a:pt x="0" y="23680"/>
                    </a:lnTo>
                    <a:lnTo>
                      <a:pt x="7445" y="23680"/>
                    </a:lnTo>
                    <a:lnTo>
                      <a:pt x="6667" y="0"/>
                    </a:lnTo>
                    <a:close/>
                  </a:path>
                </a:pathLst>
              </a:custGeom>
              <a:solidFill>
                <a:srgbClr val="02DAA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1" name="Google Shape;2519;p45"/>
              <p:cNvSpPr/>
              <p:nvPr/>
            </p:nvSpPr>
            <p:spPr>
              <a:xfrm>
                <a:off x="4237251" y="1796509"/>
                <a:ext cx="435352" cy="611007"/>
              </a:xfrm>
              <a:custGeom>
                <a:avLst/>
                <a:gdLst/>
                <a:ahLst/>
                <a:cxnLst/>
                <a:rect l="l" t="t" r="r" b="b"/>
                <a:pathLst>
                  <a:path w="10692" h="15006" extrusionOk="0">
                    <a:moveTo>
                      <a:pt x="10692" y="0"/>
                    </a:moveTo>
                    <a:lnTo>
                      <a:pt x="7906" y="1067"/>
                    </a:lnTo>
                    <a:lnTo>
                      <a:pt x="5841" y="1864"/>
                    </a:lnTo>
                    <a:lnTo>
                      <a:pt x="5649" y="1950"/>
                    </a:lnTo>
                    <a:lnTo>
                      <a:pt x="5447" y="2037"/>
                    </a:lnTo>
                    <a:lnTo>
                      <a:pt x="5255" y="2143"/>
                    </a:lnTo>
                    <a:lnTo>
                      <a:pt x="5072" y="2248"/>
                    </a:lnTo>
                    <a:lnTo>
                      <a:pt x="4899" y="2373"/>
                    </a:lnTo>
                    <a:lnTo>
                      <a:pt x="4726" y="2498"/>
                    </a:lnTo>
                    <a:lnTo>
                      <a:pt x="4553" y="2632"/>
                    </a:lnTo>
                    <a:lnTo>
                      <a:pt x="4400" y="2777"/>
                    </a:lnTo>
                    <a:lnTo>
                      <a:pt x="4246" y="2930"/>
                    </a:lnTo>
                    <a:lnTo>
                      <a:pt x="4102" y="3084"/>
                    </a:lnTo>
                    <a:lnTo>
                      <a:pt x="3967" y="3247"/>
                    </a:lnTo>
                    <a:lnTo>
                      <a:pt x="3843" y="3420"/>
                    </a:lnTo>
                    <a:lnTo>
                      <a:pt x="3718" y="3603"/>
                    </a:lnTo>
                    <a:lnTo>
                      <a:pt x="3612" y="3785"/>
                    </a:lnTo>
                    <a:lnTo>
                      <a:pt x="3506" y="3977"/>
                    </a:lnTo>
                    <a:lnTo>
                      <a:pt x="3410" y="4169"/>
                    </a:lnTo>
                    <a:lnTo>
                      <a:pt x="0" y="11806"/>
                    </a:lnTo>
                    <a:lnTo>
                      <a:pt x="4726" y="15005"/>
                    </a:lnTo>
                    <a:lnTo>
                      <a:pt x="5725" y="12469"/>
                    </a:lnTo>
                    <a:lnTo>
                      <a:pt x="8492" y="5514"/>
                    </a:lnTo>
                    <a:lnTo>
                      <a:pt x="10692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2" name="Google Shape;2520;p45"/>
              <p:cNvSpPr/>
              <p:nvPr/>
            </p:nvSpPr>
            <p:spPr>
              <a:xfrm>
                <a:off x="4291608" y="1796509"/>
                <a:ext cx="397036" cy="1653782"/>
              </a:xfrm>
              <a:custGeom>
                <a:avLst/>
                <a:gdLst/>
                <a:ahLst/>
                <a:cxnLst/>
                <a:rect l="l" t="t" r="r" b="b"/>
                <a:pathLst>
                  <a:path w="9751" h="40616" extrusionOk="0">
                    <a:moveTo>
                      <a:pt x="9357" y="0"/>
                    </a:moveTo>
                    <a:lnTo>
                      <a:pt x="8771" y="1345"/>
                    </a:lnTo>
                    <a:lnTo>
                      <a:pt x="8175" y="2671"/>
                    </a:lnTo>
                    <a:lnTo>
                      <a:pt x="7580" y="3968"/>
                    </a:lnTo>
                    <a:lnTo>
                      <a:pt x="7003" y="5197"/>
                    </a:lnTo>
                    <a:lnTo>
                      <a:pt x="6485" y="6264"/>
                    </a:lnTo>
                    <a:lnTo>
                      <a:pt x="6004" y="7243"/>
                    </a:lnTo>
                    <a:lnTo>
                      <a:pt x="5188" y="8876"/>
                    </a:lnTo>
                    <a:lnTo>
                      <a:pt x="4640" y="9952"/>
                    </a:lnTo>
                    <a:lnTo>
                      <a:pt x="4429" y="10346"/>
                    </a:lnTo>
                    <a:lnTo>
                      <a:pt x="4419" y="10942"/>
                    </a:lnTo>
                    <a:lnTo>
                      <a:pt x="4390" y="12469"/>
                    </a:lnTo>
                    <a:lnTo>
                      <a:pt x="4342" y="14487"/>
                    </a:lnTo>
                    <a:lnTo>
                      <a:pt x="4314" y="15572"/>
                    </a:lnTo>
                    <a:lnTo>
                      <a:pt x="4265" y="16658"/>
                    </a:lnTo>
                    <a:lnTo>
                      <a:pt x="4217" y="17676"/>
                    </a:lnTo>
                    <a:lnTo>
                      <a:pt x="4160" y="18608"/>
                    </a:lnTo>
                    <a:lnTo>
                      <a:pt x="4121" y="19021"/>
                    </a:lnTo>
                    <a:lnTo>
                      <a:pt x="4083" y="19386"/>
                    </a:lnTo>
                    <a:lnTo>
                      <a:pt x="4045" y="19712"/>
                    </a:lnTo>
                    <a:lnTo>
                      <a:pt x="4006" y="19981"/>
                    </a:lnTo>
                    <a:lnTo>
                      <a:pt x="3910" y="20500"/>
                    </a:lnTo>
                    <a:lnTo>
                      <a:pt x="3737" y="21288"/>
                    </a:lnTo>
                    <a:lnTo>
                      <a:pt x="3247" y="23536"/>
                    </a:lnTo>
                    <a:lnTo>
                      <a:pt x="1893" y="29568"/>
                    </a:lnTo>
                    <a:lnTo>
                      <a:pt x="1192" y="32710"/>
                    </a:lnTo>
                    <a:lnTo>
                      <a:pt x="875" y="34170"/>
                    </a:lnTo>
                    <a:lnTo>
                      <a:pt x="586" y="35495"/>
                    </a:lnTo>
                    <a:lnTo>
                      <a:pt x="346" y="36667"/>
                    </a:lnTo>
                    <a:lnTo>
                      <a:pt x="164" y="37618"/>
                    </a:lnTo>
                    <a:lnTo>
                      <a:pt x="96" y="38003"/>
                    </a:lnTo>
                    <a:lnTo>
                      <a:pt x="39" y="38329"/>
                    </a:lnTo>
                    <a:lnTo>
                      <a:pt x="10" y="38579"/>
                    </a:lnTo>
                    <a:lnTo>
                      <a:pt x="0" y="38742"/>
                    </a:lnTo>
                    <a:lnTo>
                      <a:pt x="7003" y="40615"/>
                    </a:lnTo>
                    <a:lnTo>
                      <a:pt x="7109" y="39905"/>
                    </a:lnTo>
                    <a:lnTo>
                      <a:pt x="7388" y="37906"/>
                    </a:lnTo>
                    <a:lnTo>
                      <a:pt x="7580" y="36494"/>
                    </a:lnTo>
                    <a:lnTo>
                      <a:pt x="7801" y="34832"/>
                    </a:lnTo>
                    <a:lnTo>
                      <a:pt x="8031" y="32959"/>
                    </a:lnTo>
                    <a:lnTo>
                      <a:pt x="8271" y="30884"/>
                    </a:lnTo>
                    <a:lnTo>
                      <a:pt x="8521" y="28656"/>
                    </a:lnTo>
                    <a:lnTo>
                      <a:pt x="8761" y="26283"/>
                    </a:lnTo>
                    <a:lnTo>
                      <a:pt x="8876" y="25053"/>
                    </a:lnTo>
                    <a:lnTo>
                      <a:pt x="8992" y="23805"/>
                    </a:lnTo>
                    <a:lnTo>
                      <a:pt x="9097" y="22527"/>
                    </a:lnTo>
                    <a:lnTo>
                      <a:pt x="9203" y="21230"/>
                    </a:lnTo>
                    <a:lnTo>
                      <a:pt x="9299" y="19924"/>
                    </a:lnTo>
                    <a:lnTo>
                      <a:pt x="9386" y="18608"/>
                    </a:lnTo>
                    <a:lnTo>
                      <a:pt x="9472" y="17272"/>
                    </a:lnTo>
                    <a:lnTo>
                      <a:pt x="9549" y="15937"/>
                    </a:lnTo>
                    <a:lnTo>
                      <a:pt x="9607" y="14602"/>
                    </a:lnTo>
                    <a:lnTo>
                      <a:pt x="9664" y="13267"/>
                    </a:lnTo>
                    <a:lnTo>
                      <a:pt x="9703" y="11941"/>
                    </a:lnTo>
                    <a:lnTo>
                      <a:pt x="9731" y="10615"/>
                    </a:lnTo>
                    <a:lnTo>
                      <a:pt x="9751" y="9203"/>
                    </a:lnTo>
                    <a:lnTo>
                      <a:pt x="9751" y="7801"/>
                    </a:lnTo>
                    <a:lnTo>
                      <a:pt x="9741" y="6427"/>
                    </a:lnTo>
                    <a:lnTo>
                      <a:pt x="9703" y="5072"/>
                    </a:lnTo>
                    <a:lnTo>
                      <a:pt x="9645" y="3747"/>
                    </a:lnTo>
                    <a:lnTo>
                      <a:pt x="9616" y="3103"/>
                    </a:lnTo>
                    <a:lnTo>
                      <a:pt x="9568" y="2460"/>
                    </a:lnTo>
                    <a:lnTo>
                      <a:pt x="9530" y="1826"/>
                    </a:lnTo>
                    <a:lnTo>
                      <a:pt x="9472" y="1211"/>
                    </a:lnTo>
                    <a:lnTo>
                      <a:pt x="9414" y="596"/>
                    </a:lnTo>
                    <a:lnTo>
                      <a:pt x="9357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3" name="Google Shape;2521;p45"/>
              <p:cNvSpPr/>
              <p:nvPr/>
            </p:nvSpPr>
            <p:spPr>
              <a:xfrm>
                <a:off x="4148448" y="2277210"/>
                <a:ext cx="428348" cy="589467"/>
              </a:xfrm>
              <a:custGeom>
                <a:avLst/>
                <a:gdLst/>
                <a:ahLst/>
                <a:cxnLst/>
                <a:rect l="l" t="t" r="r" b="b"/>
                <a:pathLst>
                  <a:path w="10520" h="14477" extrusionOk="0">
                    <a:moveTo>
                      <a:pt x="2181" y="0"/>
                    </a:moveTo>
                    <a:lnTo>
                      <a:pt x="308" y="4121"/>
                    </a:lnTo>
                    <a:lnTo>
                      <a:pt x="212" y="4362"/>
                    </a:lnTo>
                    <a:lnTo>
                      <a:pt x="125" y="4611"/>
                    </a:lnTo>
                    <a:lnTo>
                      <a:pt x="68" y="4852"/>
                    </a:lnTo>
                    <a:lnTo>
                      <a:pt x="29" y="5101"/>
                    </a:lnTo>
                    <a:lnTo>
                      <a:pt x="10" y="5351"/>
                    </a:lnTo>
                    <a:lnTo>
                      <a:pt x="0" y="5601"/>
                    </a:lnTo>
                    <a:lnTo>
                      <a:pt x="20" y="5851"/>
                    </a:lnTo>
                    <a:lnTo>
                      <a:pt x="49" y="6091"/>
                    </a:lnTo>
                    <a:lnTo>
                      <a:pt x="97" y="6340"/>
                    </a:lnTo>
                    <a:lnTo>
                      <a:pt x="164" y="6571"/>
                    </a:lnTo>
                    <a:lnTo>
                      <a:pt x="250" y="6811"/>
                    </a:lnTo>
                    <a:lnTo>
                      <a:pt x="356" y="7042"/>
                    </a:lnTo>
                    <a:lnTo>
                      <a:pt x="481" y="7253"/>
                    </a:lnTo>
                    <a:lnTo>
                      <a:pt x="615" y="7474"/>
                    </a:lnTo>
                    <a:lnTo>
                      <a:pt x="769" y="7676"/>
                    </a:lnTo>
                    <a:lnTo>
                      <a:pt x="942" y="7868"/>
                    </a:lnTo>
                    <a:lnTo>
                      <a:pt x="7253" y="14477"/>
                    </a:lnTo>
                    <a:lnTo>
                      <a:pt x="7359" y="14429"/>
                    </a:lnTo>
                    <a:lnTo>
                      <a:pt x="7647" y="14285"/>
                    </a:lnTo>
                    <a:lnTo>
                      <a:pt x="7849" y="14179"/>
                    </a:lnTo>
                    <a:lnTo>
                      <a:pt x="8079" y="14045"/>
                    </a:lnTo>
                    <a:lnTo>
                      <a:pt x="8319" y="13901"/>
                    </a:lnTo>
                    <a:lnTo>
                      <a:pt x="8588" y="13728"/>
                    </a:lnTo>
                    <a:lnTo>
                      <a:pt x="8857" y="13536"/>
                    </a:lnTo>
                    <a:lnTo>
                      <a:pt x="9136" y="13315"/>
                    </a:lnTo>
                    <a:lnTo>
                      <a:pt x="9405" y="13084"/>
                    </a:lnTo>
                    <a:lnTo>
                      <a:pt x="9674" y="12834"/>
                    </a:lnTo>
                    <a:lnTo>
                      <a:pt x="9799" y="12709"/>
                    </a:lnTo>
                    <a:lnTo>
                      <a:pt x="9924" y="12565"/>
                    </a:lnTo>
                    <a:lnTo>
                      <a:pt x="10039" y="12431"/>
                    </a:lnTo>
                    <a:lnTo>
                      <a:pt x="10145" y="12287"/>
                    </a:lnTo>
                    <a:lnTo>
                      <a:pt x="10250" y="12133"/>
                    </a:lnTo>
                    <a:lnTo>
                      <a:pt x="10346" y="11979"/>
                    </a:lnTo>
                    <a:lnTo>
                      <a:pt x="10433" y="11826"/>
                    </a:lnTo>
                    <a:lnTo>
                      <a:pt x="10519" y="11662"/>
                    </a:lnTo>
                    <a:lnTo>
                      <a:pt x="5822" y="5322"/>
                    </a:lnTo>
                    <a:lnTo>
                      <a:pt x="6907" y="3199"/>
                    </a:lnTo>
                    <a:lnTo>
                      <a:pt x="2181" y="0"/>
                    </a:lnTo>
                    <a:close/>
                  </a:path>
                </a:pathLst>
              </a:custGeom>
              <a:solidFill>
                <a:srgbClr val="02DAA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4" name="Google Shape;2522;p45"/>
              <p:cNvSpPr/>
              <p:nvPr/>
            </p:nvSpPr>
            <p:spPr>
              <a:xfrm>
                <a:off x="4559117" y="1796509"/>
                <a:ext cx="129522" cy="432257"/>
              </a:xfrm>
              <a:custGeom>
                <a:avLst/>
                <a:gdLst/>
                <a:ahLst/>
                <a:cxnLst/>
                <a:rect l="l" t="t" r="r" b="b"/>
                <a:pathLst>
                  <a:path w="3181" h="10616" extrusionOk="0">
                    <a:moveTo>
                      <a:pt x="2787" y="0"/>
                    </a:moveTo>
                    <a:lnTo>
                      <a:pt x="1" y="1067"/>
                    </a:lnTo>
                    <a:lnTo>
                      <a:pt x="1394" y="2536"/>
                    </a:lnTo>
                    <a:lnTo>
                      <a:pt x="433" y="5197"/>
                    </a:lnTo>
                    <a:lnTo>
                      <a:pt x="587" y="5514"/>
                    </a:lnTo>
                    <a:lnTo>
                      <a:pt x="3161" y="10615"/>
                    </a:lnTo>
                    <a:lnTo>
                      <a:pt x="3181" y="9203"/>
                    </a:lnTo>
                    <a:lnTo>
                      <a:pt x="3181" y="7801"/>
                    </a:lnTo>
                    <a:lnTo>
                      <a:pt x="3171" y="6427"/>
                    </a:lnTo>
                    <a:lnTo>
                      <a:pt x="3133" y="5072"/>
                    </a:lnTo>
                    <a:lnTo>
                      <a:pt x="3075" y="3747"/>
                    </a:lnTo>
                    <a:lnTo>
                      <a:pt x="3046" y="3103"/>
                    </a:lnTo>
                    <a:lnTo>
                      <a:pt x="2998" y="2460"/>
                    </a:lnTo>
                    <a:lnTo>
                      <a:pt x="2960" y="1826"/>
                    </a:lnTo>
                    <a:lnTo>
                      <a:pt x="2902" y="1211"/>
                    </a:lnTo>
                    <a:lnTo>
                      <a:pt x="2844" y="596"/>
                    </a:lnTo>
                    <a:lnTo>
                      <a:pt x="2787" y="0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5" name="Google Shape;2523;p45"/>
              <p:cNvSpPr/>
              <p:nvPr/>
            </p:nvSpPr>
            <p:spPr>
              <a:xfrm>
                <a:off x="4903743" y="1792600"/>
                <a:ext cx="435352" cy="611007"/>
              </a:xfrm>
              <a:custGeom>
                <a:avLst/>
                <a:gdLst/>
                <a:ahLst/>
                <a:cxnLst/>
                <a:rect l="l" t="t" r="r" b="b"/>
                <a:pathLst>
                  <a:path w="10692" h="15006" extrusionOk="0">
                    <a:moveTo>
                      <a:pt x="0" y="0"/>
                    </a:moveTo>
                    <a:lnTo>
                      <a:pt x="2200" y="5514"/>
                    </a:lnTo>
                    <a:lnTo>
                      <a:pt x="4957" y="12469"/>
                    </a:lnTo>
                    <a:lnTo>
                      <a:pt x="5965" y="15005"/>
                    </a:lnTo>
                    <a:lnTo>
                      <a:pt x="10692" y="11806"/>
                    </a:lnTo>
                    <a:lnTo>
                      <a:pt x="7282" y="4169"/>
                    </a:lnTo>
                    <a:lnTo>
                      <a:pt x="7185" y="3977"/>
                    </a:lnTo>
                    <a:lnTo>
                      <a:pt x="7080" y="3785"/>
                    </a:lnTo>
                    <a:lnTo>
                      <a:pt x="6974" y="3603"/>
                    </a:lnTo>
                    <a:lnTo>
                      <a:pt x="6849" y="3420"/>
                    </a:lnTo>
                    <a:lnTo>
                      <a:pt x="6724" y="3257"/>
                    </a:lnTo>
                    <a:lnTo>
                      <a:pt x="6590" y="3084"/>
                    </a:lnTo>
                    <a:lnTo>
                      <a:pt x="6446" y="2930"/>
                    </a:lnTo>
                    <a:lnTo>
                      <a:pt x="6292" y="2776"/>
                    </a:lnTo>
                    <a:lnTo>
                      <a:pt x="6129" y="2632"/>
                    </a:lnTo>
                    <a:lnTo>
                      <a:pt x="5965" y="2498"/>
                    </a:lnTo>
                    <a:lnTo>
                      <a:pt x="5793" y="2373"/>
                    </a:lnTo>
                    <a:lnTo>
                      <a:pt x="5620" y="2258"/>
                    </a:lnTo>
                    <a:lnTo>
                      <a:pt x="5428" y="2142"/>
                    </a:lnTo>
                    <a:lnTo>
                      <a:pt x="5245" y="2037"/>
                    </a:lnTo>
                    <a:lnTo>
                      <a:pt x="5043" y="1950"/>
                    </a:lnTo>
                    <a:lnTo>
                      <a:pt x="4842" y="1864"/>
                    </a:lnTo>
                    <a:lnTo>
                      <a:pt x="2786" y="10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6" name="Google Shape;2524;p45"/>
              <p:cNvSpPr/>
              <p:nvPr/>
            </p:nvSpPr>
            <p:spPr>
              <a:xfrm>
                <a:off x="4887701" y="1792600"/>
                <a:ext cx="397036" cy="1653782"/>
              </a:xfrm>
              <a:custGeom>
                <a:avLst/>
                <a:gdLst/>
                <a:ahLst/>
                <a:cxnLst/>
                <a:rect l="l" t="t" r="r" b="b"/>
                <a:pathLst>
                  <a:path w="9751" h="40616" extrusionOk="0">
                    <a:moveTo>
                      <a:pt x="394" y="0"/>
                    </a:moveTo>
                    <a:lnTo>
                      <a:pt x="327" y="596"/>
                    </a:lnTo>
                    <a:lnTo>
                      <a:pt x="269" y="1211"/>
                    </a:lnTo>
                    <a:lnTo>
                      <a:pt x="221" y="1825"/>
                    </a:lnTo>
                    <a:lnTo>
                      <a:pt x="173" y="2459"/>
                    </a:lnTo>
                    <a:lnTo>
                      <a:pt x="135" y="3103"/>
                    </a:lnTo>
                    <a:lnTo>
                      <a:pt x="96" y="3747"/>
                    </a:lnTo>
                    <a:lnTo>
                      <a:pt x="48" y="5072"/>
                    </a:lnTo>
                    <a:lnTo>
                      <a:pt x="10" y="6427"/>
                    </a:lnTo>
                    <a:lnTo>
                      <a:pt x="0" y="7801"/>
                    </a:lnTo>
                    <a:lnTo>
                      <a:pt x="0" y="9203"/>
                    </a:lnTo>
                    <a:lnTo>
                      <a:pt x="19" y="10615"/>
                    </a:lnTo>
                    <a:lnTo>
                      <a:pt x="48" y="11941"/>
                    </a:lnTo>
                    <a:lnTo>
                      <a:pt x="87" y="13266"/>
                    </a:lnTo>
                    <a:lnTo>
                      <a:pt x="135" y="14602"/>
                    </a:lnTo>
                    <a:lnTo>
                      <a:pt x="202" y="15937"/>
                    </a:lnTo>
                    <a:lnTo>
                      <a:pt x="279" y="17272"/>
                    </a:lnTo>
                    <a:lnTo>
                      <a:pt x="356" y="18608"/>
                    </a:lnTo>
                    <a:lnTo>
                      <a:pt x="452" y="19924"/>
                    </a:lnTo>
                    <a:lnTo>
                      <a:pt x="548" y="21240"/>
                    </a:lnTo>
                    <a:lnTo>
                      <a:pt x="653" y="22527"/>
                    </a:lnTo>
                    <a:lnTo>
                      <a:pt x="759" y="23804"/>
                    </a:lnTo>
                    <a:lnTo>
                      <a:pt x="874" y="25063"/>
                    </a:lnTo>
                    <a:lnTo>
                      <a:pt x="990" y="26283"/>
                    </a:lnTo>
                    <a:lnTo>
                      <a:pt x="1230" y="28656"/>
                    </a:lnTo>
                    <a:lnTo>
                      <a:pt x="1470" y="30894"/>
                    </a:lnTo>
                    <a:lnTo>
                      <a:pt x="1720" y="32959"/>
                    </a:lnTo>
                    <a:lnTo>
                      <a:pt x="1950" y="34832"/>
                    </a:lnTo>
                    <a:lnTo>
                      <a:pt x="2162" y="36494"/>
                    </a:lnTo>
                    <a:lnTo>
                      <a:pt x="2354" y="37906"/>
                    </a:lnTo>
                    <a:lnTo>
                      <a:pt x="2642" y="39905"/>
                    </a:lnTo>
                    <a:lnTo>
                      <a:pt x="2748" y="40615"/>
                    </a:lnTo>
                    <a:lnTo>
                      <a:pt x="9750" y="38752"/>
                    </a:lnTo>
                    <a:lnTo>
                      <a:pt x="9741" y="38579"/>
                    </a:lnTo>
                    <a:lnTo>
                      <a:pt x="9702" y="38329"/>
                    </a:lnTo>
                    <a:lnTo>
                      <a:pt x="9654" y="38012"/>
                    </a:lnTo>
                    <a:lnTo>
                      <a:pt x="9587" y="37618"/>
                    </a:lnTo>
                    <a:lnTo>
                      <a:pt x="9395" y="36667"/>
                    </a:lnTo>
                    <a:lnTo>
                      <a:pt x="9155" y="35495"/>
                    </a:lnTo>
                    <a:lnTo>
                      <a:pt x="8876" y="34170"/>
                    </a:lnTo>
                    <a:lnTo>
                      <a:pt x="8559" y="32709"/>
                    </a:lnTo>
                    <a:lnTo>
                      <a:pt x="7858" y="29568"/>
                    </a:lnTo>
                    <a:lnTo>
                      <a:pt x="6504" y="23536"/>
                    </a:lnTo>
                    <a:lnTo>
                      <a:pt x="6004" y="21288"/>
                    </a:lnTo>
                    <a:lnTo>
                      <a:pt x="5841" y="20500"/>
                    </a:lnTo>
                    <a:lnTo>
                      <a:pt x="5745" y="19981"/>
                    </a:lnTo>
                    <a:lnTo>
                      <a:pt x="5697" y="19712"/>
                    </a:lnTo>
                    <a:lnTo>
                      <a:pt x="5658" y="19395"/>
                    </a:lnTo>
                    <a:lnTo>
                      <a:pt x="5629" y="19021"/>
                    </a:lnTo>
                    <a:lnTo>
                      <a:pt x="5591" y="18608"/>
                    </a:lnTo>
                    <a:lnTo>
                      <a:pt x="5533" y="17685"/>
                    </a:lnTo>
                    <a:lnTo>
                      <a:pt x="5485" y="16657"/>
                    </a:lnTo>
                    <a:lnTo>
                      <a:pt x="5437" y="15572"/>
                    </a:lnTo>
                    <a:lnTo>
                      <a:pt x="5408" y="14486"/>
                    </a:lnTo>
                    <a:lnTo>
                      <a:pt x="5351" y="12469"/>
                    </a:lnTo>
                    <a:lnTo>
                      <a:pt x="5322" y="10942"/>
                    </a:lnTo>
                    <a:lnTo>
                      <a:pt x="5312" y="10346"/>
                    </a:lnTo>
                    <a:lnTo>
                      <a:pt x="5111" y="9952"/>
                    </a:lnTo>
                    <a:lnTo>
                      <a:pt x="4563" y="8876"/>
                    </a:lnTo>
                    <a:lnTo>
                      <a:pt x="3747" y="7253"/>
                    </a:lnTo>
                    <a:lnTo>
                      <a:pt x="3266" y="6273"/>
                    </a:lnTo>
                    <a:lnTo>
                      <a:pt x="2748" y="5207"/>
                    </a:lnTo>
                    <a:lnTo>
                      <a:pt x="2748" y="5197"/>
                    </a:lnTo>
                    <a:lnTo>
                      <a:pt x="2171" y="3968"/>
                    </a:lnTo>
                    <a:lnTo>
                      <a:pt x="1566" y="2680"/>
                    </a:lnTo>
                    <a:lnTo>
                      <a:pt x="980" y="1345"/>
                    </a:lnTo>
                    <a:lnTo>
                      <a:pt x="394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7" name="Google Shape;2525;p45"/>
              <p:cNvSpPr/>
              <p:nvPr/>
            </p:nvSpPr>
            <p:spPr>
              <a:xfrm>
                <a:off x="4999549" y="2273301"/>
                <a:ext cx="427941" cy="589467"/>
              </a:xfrm>
              <a:custGeom>
                <a:avLst/>
                <a:gdLst/>
                <a:ahLst/>
                <a:cxnLst/>
                <a:rect l="l" t="t" r="r" b="b"/>
                <a:pathLst>
                  <a:path w="10510" h="14477" extrusionOk="0">
                    <a:moveTo>
                      <a:pt x="8339" y="0"/>
                    </a:moveTo>
                    <a:lnTo>
                      <a:pt x="3612" y="3199"/>
                    </a:lnTo>
                    <a:lnTo>
                      <a:pt x="4688" y="5322"/>
                    </a:lnTo>
                    <a:lnTo>
                      <a:pt x="1" y="11662"/>
                    </a:lnTo>
                    <a:lnTo>
                      <a:pt x="77" y="11826"/>
                    </a:lnTo>
                    <a:lnTo>
                      <a:pt x="164" y="11979"/>
                    </a:lnTo>
                    <a:lnTo>
                      <a:pt x="270" y="12133"/>
                    </a:lnTo>
                    <a:lnTo>
                      <a:pt x="366" y="12287"/>
                    </a:lnTo>
                    <a:lnTo>
                      <a:pt x="481" y="12431"/>
                    </a:lnTo>
                    <a:lnTo>
                      <a:pt x="596" y="12575"/>
                    </a:lnTo>
                    <a:lnTo>
                      <a:pt x="721" y="12709"/>
                    </a:lnTo>
                    <a:lnTo>
                      <a:pt x="846" y="12844"/>
                    </a:lnTo>
                    <a:lnTo>
                      <a:pt x="1105" y="13094"/>
                    </a:lnTo>
                    <a:lnTo>
                      <a:pt x="1384" y="13324"/>
                    </a:lnTo>
                    <a:lnTo>
                      <a:pt x="1662" y="13535"/>
                    </a:lnTo>
                    <a:lnTo>
                      <a:pt x="1931" y="13728"/>
                    </a:lnTo>
                    <a:lnTo>
                      <a:pt x="2191" y="13901"/>
                    </a:lnTo>
                    <a:lnTo>
                      <a:pt x="2441" y="14045"/>
                    </a:lnTo>
                    <a:lnTo>
                      <a:pt x="2671" y="14179"/>
                    </a:lnTo>
                    <a:lnTo>
                      <a:pt x="2863" y="14285"/>
                    </a:lnTo>
                    <a:lnTo>
                      <a:pt x="3161" y="14429"/>
                    </a:lnTo>
                    <a:lnTo>
                      <a:pt x="3267" y="14477"/>
                    </a:lnTo>
                    <a:lnTo>
                      <a:pt x="9578" y="7868"/>
                    </a:lnTo>
                    <a:lnTo>
                      <a:pt x="9751" y="7676"/>
                    </a:lnTo>
                    <a:lnTo>
                      <a:pt x="9905" y="7474"/>
                    </a:lnTo>
                    <a:lnTo>
                      <a:pt x="10039" y="7263"/>
                    </a:lnTo>
                    <a:lnTo>
                      <a:pt x="10164" y="7042"/>
                    </a:lnTo>
                    <a:lnTo>
                      <a:pt x="10260" y="6811"/>
                    </a:lnTo>
                    <a:lnTo>
                      <a:pt x="10346" y="6581"/>
                    </a:lnTo>
                    <a:lnTo>
                      <a:pt x="10414" y="6340"/>
                    </a:lnTo>
                    <a:lnTo>
                      <a:pt x="10471" y="6091"/>
                    </a:lnTo>
                    <a:lnTo>
                      <a:pt x="10500" y="5851"/>
                    </a:lnTo>
                    <a:lnTo>
                      <a:pt x="10510" y="5601"/>
                    </a:lnTo>
                    <a:lnTo>
                      <a:pt x="10510" y="5351"/>
                    </a:lnTo>
                    <a:lnTo>
                      <a:pt x="10491" y="5101"/>
                    </a:lnTo>
                    <a:lnTo>
                      <a:pt x="10452" y="4851"/>
                    </a:lnTo>
                    <a:lnTo>
                      <a:pt x="10385" y="4611"/>
                    </a:lnTo>
                    <a:lnTo>
                      <a:pt x="10308" y="4362"/>
                    </a:lnTo>
                    <a:lnTo>
                      <a:pt x="10212" y="4131"/>
                    </a:lnTo>
                    <a:lnTo>
                      <a:pt x="8339" y="0"/>
                    </a:lnTo>
                    <a:close/>
                  </a:path>
                </a:pathLst>
              </a:custGeom>
              <a:solidFill>
                <a:srgbClr val="02DAA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8" name="Google Shape;2526;p45"/>
              <p:cNvSpPr/>
              <p:nvPr/>
            </p:nvSpPr>
            <p:spPr>
              <a:xfrm>
                <a:off x="4887701" y="1792600"/>
                <a:ext cx="129482" cy="432257"/>
              </a:xfrm>
              <a:custGeom>
                <a:avLst/>
                <a:gdLst/>
                <a:ahLst/>
                <a:cxnLst/>
                <a:rect l="l" t="t" r="r" b="b"/>
                <a:pathLst>
                  <a:path w="3180" h="10616" extrusionOk="0">
                    <a:moveTo>
                      <a:pt x="394" y="0"/>
                    </a:moveTo>
                    <a:lnTo>
                      <a:pt x="327" y="596"/>
                    </a:lnTo>
                    <a:lnTo>
                      <a:pt x="269" y="1211"/>
                    </a:lnTo>
                    <a:lnTo>
                      <a:pt x="221" y="1825"/>
                    </a:lnTo>
                    <a:lnTo>
                      <a:pt x="173" y="2459"/>
                    </a:lnTo>
                    <a:lnTo>
                      <a:pt x="135" y="3103"/>
                    </a:lnTo>
                    <a:lnTo>
                      <a:pt x="96" y="3747"/>
                    </a:lnTo>
                    <a:lnTo>
                      <a:pt x="48" y="5072"/>
                    </a:lnTo>
                    <a:lnTo>
                      <a:pt x="10" y="6427"/>
                    </a:lnTo>
                    <a:lnTo>
                      <a:pt x="0" y="7801"/>
                    </a:lnTo>
                    <a:lnTo>
                      <a:pt x="0" y="9203"/>
                    </a:lnTo>
                    <a:lnTo>
                      <a:pt x="19" y="10615"/>
                    </a:lnTo>
                    <a:lnTo>
                      <a:pt x="2594" y="5514"/>
                    </a:lnTo>
                    <a:lnTo>
                      <a:pt x="2748" y="5207"/>
                    </a:lnTo>
                    <a:lnTo>
                      <a:pt x="2748" y="5197"/>
                    </a:lnTo>
                    <a:lnTo>
                      <a:pt x="1777" y="2536"/>
                    </a:lnTo>
                    <a:lnTo>
                      <a:pt x="3180" y="1076"/>
                    </a:lnTo>
                    <a:lnTo>
                      <a:pt x="394" y="0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9" name="Google Shape;2527;p45"/>
              <p:cNvSpPr/>
              <p:nvPr/>
            </p:nvSpPr>
            <p:spPr>
              <a:xfrm>
                <a:off x="4553661" y="1231688"/>
                <a:ext cx="437347" cy="427167"/>
              </a:xfrm>
              <a:custGeom>
                <a:avLst/>
                <a:gdLst/>
                <a:ahLst/>
                <a:cxnLst/>
                <a:rect l="l" t="t" r="r" b="b"/>
                <a:pathLst>
                  <a:path w="10741" h="10491" extrusionOk="0">
                    <a:moveTo>
                      <a:pt x="5034" y="1"/>
                    </a:moveTo>
                    <a:lnTo>
                      <a:pt x="4698" y="11"/>
                    </a:lnTo>
                    <a:lnTo>
                      <a:pt x="4381" y="30"/>
                    </a:lnTo>
                    <a:lnTo>
                      <a:pt x="4083" y="68"/>
                    </a:lnTo>
                    <a:lnTo>
                      <a:pt x="3795" y="116"/>
                    </a:lnTo>
                    <a:lnTo>
                      <a:pt x="3526" y="183"/>
                    </a:lnTo>
                    <a:lnTo>
                      <a:pt x="3276" y="260"/>
                    </a:lnTo>
                    <a:lnTo>
                      <a:pt x="3036" y="347"/>
                    </a:lnTo>
                    <a:lnTo>
                      <a:pt x="2815" y="443"/>
                    </a:lnTo>
                    <a:lnTo>
                      <a:pt x="2613" y="558"/>
                    </a:lnTo>
                    <a:lnTo>
                      <a:pt x="2412" y="673"/>
                    </a:lnTo>
                    <a:lnTo>
                      <a:pt x="2239" y="808"/>
                    </a:lnTo>
                    <a:lnTo>
                      <a:pt x="2075" y="942"/>
                    </a:lnTo>
                    <a:lnTo>
                      <a:pt x="1922" y="1096"/>
                    </a:lnTo>
                    <a:lnTo>
                      <a:pt x="1787" y="1250"/>
                    </a:lnTo>
                    <a:lnTo>
                      <a:pt x="1653" y="1413"/>
                    </a:lnTo>
                    <a:lnTo>
                      <a:pt x="1547" y="1576"/>
                    </a:lnTo>
                    <a:lnTo>
                      <a:pt x="1441" y="1759"/>
                    </a:lnTo>
                    <a:lnTo>
                      <a:pt x="1355" y="1932"/>
                    </a:lnTo>
                    <a:lnTo>
                      <a:pt x="1278" y="2124"/>
                    </a:lnTo>
                    <a:lnTo>
                      <a:pt x="1201" y="2316"/>
                    </a:lnTo>
                    <a:lnTo>
                      <a:pt x="1153" y="2508"/>
                    </a:lnTo>
                    <a:lnTo>
                      <a:pt x="1105" y="2700"/>
                    </a:lnTo>
                    <a:lnTo>
                      <a:pt x="1067" y="2902"/>
                    </a:lnTo>
                    <a:lnTo>
                      <a:pt x="1038" y="3104"/>
                    </a:lnTo>
                    <a:lnTo>
                      <a:pt x="1019" y="3315"/>
                    </a:lnTo>
                    <a:lnTo>
                      <a:pt x="1009" y="3517"/>
                    </a:lnTo>
                    <a:lnTo>
                      <a:pt x="1009" y="3719"/>
                    </a:lnTo>
                    <a:lnTo>
                      <a:pt x="1019" y="3930"/>
                    </a:lnTo>
                    <a:lnTo>
                      <a:pt x="1028" y="4132"/>
                    </a:lnTo>
                    <a:lnTo>
                      <a:pt x="1048" y="4333"/>
                    </a:lnTo>
                    <a:lnTo>
                      <a:pt x="903" y="4372"/>
                    </a:lnTo>
                    <a:lnTo>
                      <a:pt x="779" y="4420"/>
                    </a:lnTo>
                    <a:lnTo>
                      <a:pt x="654" y="4468"/>
                    </a:lnTo>
                    <a:lnTo>
                      <a:pt x="548" y="4535"/>
                    </a:lnTo>
                    <a:lnTo>
                      <a:pt x="442" y="4602"/>
                    </a:lnTo>
                    <a:lnTo>
                      <a:pt x="356" y="4679"/>
                    </a:lnTo>
                    <a:lnTo>
                      <a:pt x="279" y="4756"/>
                    </a:lnTo>
                    <a:lnTo>
                      <a:pt x="212" y="4843"/>
                    </a:lnTo>
                    <a:lnTo>
                      <a:pt x="154" y="4939"/>
                    </a:lnTo>
                    <a:lnTo>
                      <a:pt x="106" y="5035"/>
                    </a:lnTo>
                    <a:lnTo>
                      <a:pt x="68" y="5140"/>
                    </a:lnTo>
                    <a:lnTo>
                      <a:pt x="39" y="5246"/>
                    </a:lnTo>
                    <a:lnTo>
                      <a:pt x="20" y="5361"/>
                    </a:lnTo>
                    <a:lnTo>
                      <a:pt x="0" y="5477"/>
                    </a:lnTo>
                    <a:lnTo>
                      <a:pt x="0" y="5592"/>
                    </a:lnTo>
                    <a:lnTo>
                      <a:pt x="0" y="5717"/>
                    </a:lnTo>
                    <a:lnTo>
                      <a:pt x="10" y="5842"/>
                    </a:lnTo>
                    <a:lnTo>
                      <a:pt x="29" y="5976"/>
                    </a:lnTo>
                    <a:lnTo>
                      <a:pt x="49" y="6111"/>
                    </a:lnTo>
                    <a:lnTo>
                      <a:pt x="87" y="6245"/>
                    </a:lnTo>
                    <a:lnTo>
                      <a:pt x="164" y="6514"/>
                    </a:lnTo>
                    <a:lnTo>
                      <a:pt x="260" y="6793"/>
                    </a:lnTo>
                    <a:lnTo>
                      <a:pt x="385" y="7081"/>
                    </a:lnTo>
                    <a:lnTo>
                      <a:pt x="529" y="7359"/>
                    </a:lnTo>
                    <a:lnTo>
                      <a:pt x="683" y="7638"/>
                    </a:lnTo>
                    <a:lnTo>
                      <a:pt x="846" y="7907"/>
                    </a:lnTo>
                    <a:lnTo>
                      <a:pt x="1182" y="8435"/>
                    </a:lnTo>
                    <a:lnTo>
                      <a:pt x="1489" y="8935"/>
                    </a:lnTo>
                    <a:lnTo>
                      <a:pt x="1643" y="9175"/>
                    </a:lnTo>
                    <a:lnTo>
                      <a:pt x="1797" y="9396"/>
                    </a:lnTo>
                    <a:lnTo>
                      <a:pt x="1960" y="9607"/>
                    </a:lnTo>
                    <a:lnTo>
                      <a:pt x="2114" y="9799"/>
                    </a:lnTo>
                    <a:lnTo>
                      <a:pt x="2277" y="9972"/>
                    </a:lnTo>
                    <a:lnTo>
                      <a:pt x="2460" y="10116"/>
                    </a:lnTo>
                    <a:lnTo>
                      <a:pt x="2546" y="10184"/>
                    </a:lnTo>
                    <a:lnTo>
                      <a:pt x="2642" y="10251"/>
                    </a:lnTo>
                    <a:lnTo>
                      <a:pt x="2738" y="10299"/>
                    </a:lnTo>
                    <a:lnTo>
                      <a:pt x="2834" y="10347"/>
                    </a:lnTo>
                    <a:lnTo>
                      <a:pt x="2940" y="10395"/>
                    </a:lnTo>
                    <a:lnTo>
                      <a:pt x="3046" y="10424"/>
                    </a:lnTo>
                    <a:lnTo>
                      <a:pt x="3151" y="10453"/>
                    </a:lnTo>
                    <a:lnTo>
                      <a:pt x="3267" y="10472"/>
                    </a:lnTo>
                    <a:lnTo>
                      <a:pt x="3391" y="10481"/>
                    </a:lnTo>
                    <a:lnTo>
                      <a:pt x="3516" y="10491"/>
                    </a:lnTo>
                    <a:lnTo>
                      <a:pt x="3641" y="10481"/>
                    </a:lnTo>
                    <a:lnTo>
                      <a:pt x="3776" y="10472"/>
                    </a:lnTo>
                    <a:lnTo>
                      <a:pt x="7839" y="10491"/>
                    </a:lnTo>
                    <a:lnTo>
                      <a:pt x="7964" y="10366"/>
                    </a:lnTo>
                    <a:lnTo>
                      <a:pt x="8089" y="10222"/>
                    </a:lnTo>
                    <a:lnTo>
                      <a:pt x="8243" y="10011"/>
                    </a:lnTo>
                    <a:lnTo>
                      <a:pt x="8425" y="9761"/>
                    </a:lnTo>
                    <a:lnTo>
                      <a:pt x="8512" y="9607"/>
                    </a:lnTo>
                    <a:lnTo>
                      <a:pt x="8598" y="9453"/>
                    </a:lnTo>
                    <a:lnTo>
                      <a:pt x="8694" y="9281"/>
                    </a:lnTo>
                    <a:lnTo>
                      <a:pt x="8781" y="9088"/>
                    </a:lnTo>
                    <a:lnTo>
                      <a:pt x="8857" y="8896"/>
                    </a:lnTo>
                    <a:lnTo>
                      <a:pt x="8934" y="8685"/>
                    </a:lnTo>
                    <a:lnTo>
                      <a:pt x="9011" y="8474"/>
                    </a:lnTo>
                    <a:lnTo>
                      <a:pt x="9088" y="8272"/>
                    </a:lnTo>
                    <a:lnTo>
                      <a:pt x="9184" y="8080"/>
                    </a:lnTo>
                    <a:lnTo>
                      <a:pt x="9280" y="7888"/>
                    </a:lnTo>
                    <a:lnTo>
                      <a:pt x="9482" y="7503"/>
                    </a:lnTo>
                    <a:lnTo>
                      <a:pt x="9703" y="7110"/>
                    </a:lnTo>
                    <a:lnTo>
                      <a:pt x="9933" y="6687"/>
                    </a:lnTo>
                    <a:lnTo>
                      <a:pt x="10049" y="6456"/>
                    </a:lnTo>
                    <a:lnTo>
                      <a:pt x="10173" y="6207"/>
                    </a:lnTo>
                    <a:lnTo>
                      <a:pt x="10289" y="5947"/>
                    </a:lnTo>
                    <a:lnTo>
                      <a:pt x="10404" y="5669"/>
                    </a:lnTo>
                    <a:lnTo>
                      <a:pt x="10510" y="5371"/>
                    </a:lnTo>
                    <a:lnTo>
                      <a:pt x="10625" y="5044"/>
                    </a:lnTo>
                    <a:lnTo>
                      <a:pt x="10663" y="4881"/>
                    </a:lnTo>
                    <a:lnTo>
                      <a:pt x="10702" y="4698"/>
                    </a:lnTo>
                    <a:lnTo>
                      <a:pt x="10731" y="4526"/>
                    </a:lnTo>
                    <a:lnTo>
                      <a:pt x="10740" y="4333"/>
                    </a:lnTo>
                    <a:lnTo>
                      <a:pt x="10740" y="4141"/>
                    </a:lnTo>
                    <a:lnTo>
                      <a:pt x="10731" y="3949"/>
                    </a:lnTo>
                    <a:lnTo>
                      <a:pt x="10711" y="3757"/>
                    </a:lnTo>
                    <a:lnTo>
                      <a:pt x="10673" y="3555"/>
                    </a:lnTo>
                    <a:lnTo>
                      <a:pt x="10625" y="3363"/>
                    </a:lnTo>
                    <a:lnTo>
                      <a:pt x="10558" y="3161"/>
                    </a:lnTo>
                    <a:lnTo>
                      <a:pt x="10490" y="2960"/>
                    </a:lnTo>
                    <a:lnTo>
                      <a:pt x="10404" y="2768"/>
                    </a:lnTo>
                    <a:lnTo>
                      <a:pt x="10298" y="2566"/>
                    </a:lnTo>
                    <a:lnTo>
                      <a:pt x="10193" y="2374"/>
                    </a:lnTo>
                    <a:lnTo>
                      <a:pt x="10058" y="2182"/>
                    </a:lnTo>
                    <a:lnTo>
                      <a:pt x="9924" y="1999"/>
                    </a:lnTo>
                    <a:lnTo>
                      <a:pt x="9770" y="1817"/>
                    </a:lnTo>
                    <a:lnTo>
                      <a:pt x="9607" y="1634"/>
                    </a:lnTo>
                    <a:lnTo>
                      <a:pt x="9424" y="1461"/>
                    </a:lnTo>
                    <a:lnTo>
                      <a:pt x="9232" y="1298"/>
                    </a:lnTo>
                    <a:lnTo>
                      <a:pt x="9021" y="1135"/>
                    </a:lnTo>
                    <a:lnTo>
                      <a:pt x="8800" y="981"/>
                    </a:lnTo>
                    <a:lnTo>
                      <a:pt x="8560" y="837"/>
                    </a:lnTo>
                    <a:lnTo>
                      <a:pt x="8310" y="702"/>
                    </a:lnTo>
                    <a:lnTo>
                      <a:pt x="8041" y="577"/>
                    </a:lnTo>
                    <a:lnTo>
                      <a:pt x="7762" y="462"/>
                    </a:lnTo>
                    <a:lnTo>
                      <a:pt x="7465" y="366"/>
                    </a:lnTo>
                    <a:lnTo>
                      <a:pt x="7157" y="270"/>
                    </a:lnTo>
                    <a:lnTo>
                      <a:pt x="6831" y="193"/>
                    </a:lnTo>
                    <a:lnTo>
                      <a:pt x="6485" y="126"/>
                    </a:lnTo>
                    <a:lnTo>
                      <a:pt x="6129" y="68"/>
                    </a:lnTo>
                    <a:lnTo>
                      <a:pt x="5755" y="30"/>
                    </a:lnTo>
                    <a:lnTo>
                      <a:pt x="5390" y="11"/>
                    </a:lnTo>
                    <a:lnTo>
                      <a:pt x="5034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0" name="Google Shape;2528;p45"/>
              <p:cNvSpPr/>
              <p:nvPr/>
            </p:nvSpPr>
            <p:spPr>
              <a:xfrm>
                <a:off x="4553661" y="1231688"/>
                <a:ext cx="437347" cy="427167"/>
              </a:xfrm>
              <a:custGeom>
                <a:avLst/>
                <a:gdLst/>
                <a:ahLst/>
                <a:cxnLst/>
                <a:rect l="l" t="t" r="r" b="b"/>
                <a:pathLst>
                  <a:path w="10741" h="10491" fill="none" extrusionOk="0">
                    <a:moveTo>
                      <a:pt x="3776" y="10472"/>
                    </a:moveTo>
                    <a:lnTo>
                      <a:pt x="3776" y="10472"/>
                    </a:lnTo>
                    <a:lnTo>
                      <a:pt x="3641" y="10481"/>
                    </a:lnTo>
                    <a:lnTo>
                      <a:pt x="3516" y="10491"/>
                    </a:lnTo>
                    <a:lnTo>
                      <a:pt x="3391" y="10481"/>
                    </a:lnTo>
                    <a:lnTo>
                      <a:pt x="3267" y="10472"/>
                    </a:lnTo>
                    <a:lnTo>
                      <a:pt x="3151" y="10453"/>
                    </a:lnTo>
                    <a:lnTo>
                      <a:pt x="3046" y="10424"/>
                    </a:lnTo>
                    <a:lnTo>
                      <a:pt x="2940" y="10395"/>
                    </a:lnTo>
                    <a:lnTo>
                      <a:pt x="2834" y="10347"/>
                    </a:lnTo>
                    <a:lnTo>
                      <a:pt x="2738" y="10299"/>
                    </a:lnTo>
                    <a:lnTo>
                      <a:pt x="2642" y="10251"/>
                    </a:lnTo>
                    <a:lnTo>
                      <a:pt x="2546" y="10184"/>
                    </a:lnTo>
                    <a:lnTo>
                      <a:pt x="2460" y="10116"/>
                    </a:lnTo>
                    <a:lnTo>
                      <a:pt x="2277" y="9972"/>
                    </a:lnTo>
                    <a:lnTo>
                      <a:pt x="2114" y="9799"/>
                    </a:lnTo>
                    <a:lnTo>
                      <a:pt x="1960" y="9607"/>
                    </a:lnTo>
                    <a:lnTo>
                      <a:pt x="1797" y="9396"/>
                    </a:lnTo>
                    <a:lnTo>
                      <a:pt x="1643" y="9175"/>
                    </a:lnTo>
                    <a:lnTo>
                      <a:pt x="1489" y="8935"/>
                    </a:lnTo>
                    <a:lnTo>
                      <a:pt x="1182" y="8435"/>
                    </a:lnTo>
                    <a:lnTo>
                      <a:pt x="846" y="7907"/>
                    </a:lnTo>
                    <a:lnTo>
                      <a:pt x="846" y="7907"/>
                    </a:lnTo>
                    <a:lnTo>
                      <a:pt x="683" y="7638"/>
                    </a:lnTo>
                    <a:lnTo>
                      <a:pt x="529" y="7359"/>
                    </a:lnTo>
                    <a:lnTo>
                      <a:pt x="385" y="7081"/>
                    </a:lnTo>
                    <a:lnTo>
                      <a:pt x="260" y="6793"/>
                    </a:lnTo>
                    <a:lnTo>
                      <a:pt x="164" y="6514"/>
                    </a:lnTo>
                    <a:lnTo>
                      <a:pt x="87" y="6245"/>
                    </a:lnTo>
                    <a:lnTo>
                      <a:pt x="49" y="6111"/>
                    </a:lnTo>
                    <a:lnTo>
                      <a:pt x="29" y="5976"/>
                    </a:lnTo>
                    <a:lnTo>
                      <a:pt x="10" y="5842"/>
                    </a:lnTo>
                    <a:lnTo>
                      <a:pt x="0" y="5717"/>
                    </a:lnTo>
                    <a:lnTo>
                      <a:pt x="0" y="5592"/>
                    </a:lnTo>
                    <a:lnTo>
                      <a:pt x="0" y="5477"/>
                    </a:lnTo>
                    <a:lnTo>
                      <a:pt x="20" y="5361"/>
                    </a:lnTo>
                    <a:lnTo>
                      <a:pt x="39" y="5246"/>
                    </a:lnTo>
                    <a:lnTo>
                      <a:pt x="68" y="5140"/>
                    </a:lnTo>
                    <a:lnTo>
                      <a:pt x="106" y="5035"/>
                    </a:lnTo>
                    <a:lnTo>
                      <a:pt x="154" y="4939"/>
                    </a:lnTo>
                    <a:lnTo>
                      <a:pt x="212" y="4843"/>
                    </a:lnTo>
                    <a:lnTo>
                      <a:pt x="279" y="4756"/>
                    </a:lnTo>
                    <a:lnTo>
                      <a:pt x="356" y="4679"/>
                    </a:lnTo>
                    <a:lnTo>
                      <a:pt x="442" y="4602"/>
                    </a:lnTo>
                    <a:lnTo>
                      <a:pt x="548" y="4535"/>
                    </a:lnTo>
                    <a:lnTo>
                      <a:pt x="654" y="4468"/>
                    </a:lnTo>
                    <a:lnTo>
                      <a:pt x="779" y="4420"/>
                    </a:lnTo>
                    <a:lnTo>
                      <a:pt x="903" y="4372"/>
                    </a:lnTo>
                    <a:lnTo>
                      <a:pt x="1048" y="4333"/>
                    </a:lnTo>
                    <a:lnTo>
                      <a:pt x="1048" y="4333"/>
                    </a:lnTo>
                    <a:lnTo>
                      <a:pt x="1028" y="4132"/>
                    </a:lnTo>
                    <a:lnTo>
                      <a:pt x="1019" y="3930"/>
                    </a:lnTo>
                    <a:lnTo>
                      <a:pt x="1009" y="3719"/>
                    </a:lnTo>
                    <a:lnTo>
                      <a:pt x="1009" y="3517"/>
                    </a:lnTo>
                    <a:lnTo>
                      <a:pt x="1019" y="3315"/>
                    </a:lnTo>
                    <a:lnTo>
                      <a:pt x="1038" y="3104"/>
                    </a:lnTo>
                    <a:lnTo>
                      <a:pt x="1067" y="2902"/>
                    </a:lnTo>
                    <a:lnTo>
                      <a:pt x="1105" y="2700"/>
                    </a:lnTo>
                    <a:lnTo>
                      <a:pt x="1153" y="2508"/>
                    </a:lnTo>
                    <a:lnTo>
                      <a:pt x="1201" y="2316"/>
                    </a:lnTo>
                    <a:lnTo>
                      <a:pt x="1278" y="2124"/>
                    </a:lnTo>
                    <a:lnTo>
                      <a:pt x="1355" y="1932"/>
                    </a:lnTo>
                    <a:lnTo>
                      <a:pt x="1441" y="1759"/>
                    </a:lnTo>
                    <a:lnTo>
                      <a:pt x="1547" y="1576"/>
                    </a:lnTo>
                    <a:lnTo>
                      <a:pt x="1653" y="1413"/>
                    </a:lnTo>
                    <a:lnTo>
                      <a:pt x="1787" y="1250"/>
                    </a:lnTo>
                    <a:lnTo>
                      <a:pt x="1922" y="1096"/>
                    </a:lnTo>
                    <a:lnTo>
                      <a:pt x="2075" y="942"/>
                    </a:lnTo>
                    <a:lnTo>
                      <a:pt x="2239" y="808"/>
                    </a:lnTo>
                    <a:lnTo>
                      <a:pt x="2412" y="673"/>
                    </a:lnTo>
                    <a:lnTo>
                      <a:pt x="2613" y="558"/>
                    </a:lnTo>
                    <a:lnTo>
                      <a:pt x="2815" y="443"/>
                    </a:lnTo>
                    <a:lnTo>
                      <a:pt x="3036" y="347"/>
                    </a:lnTo>
                    <a:lnTo>
                      <a:pt x="3276" y="260"/>
                    </a:lnTo>
                    <a:lnTo>
                      <a:pt x="3526" y="183"/>
                    </a:lnTo>
                    <a:lnTo>
                      <a:pt x="3795" y="116"/>
                    </a:lnTo>
                    <a:lnTo>
                      <a:pt x="4083" y="68"/>
                    </a:lnTo>
                    <a:lnTo>
                      <a:pt x="4381" y="30"/>
                    </a:lnTo>
                    <a:lnTo>
                      <a:pt x="4698" y="11"/>
                    </a:lnTo>
                    <a:lnTo>
                      <a:pt x="5034" y="1"/>
                    </a:lnTo>
                    <a:lnTo>
                      <a:pt x="5390" y="11"/>
                    </a:lnTo>
                    <a:lnTo>
                      <a:pt x="5755" y="30"/>
                    </a:lnTo>
                    <a:lnTo>
                      <a:pt x="5755" y="30"/>
                    </a:lnTo>
                    <a:lnTo>
                      <a:pt x="6129" y="68"/>
                    </a:lnTo>
                    <a:lnTo>
                      <a:pt x="6485" y="126"/>
                    </a:lnTo>
                    <a:lnTo>
                      <a:pt x="6831" y="193"/>
                    </a:lnTo>
                    <a:lnTo>
                      <a:pt x="7157" y="270"/>
                    </a:lnTo>
                    <a:lnTo>
                      <a:pt x="7465" y="366"/>
                    </a:lnTo>
                    <a:lnTo>
                      <a:pt x="7762" y="462"/>
                    </a:lnTo>
                    <a:lnTo>
                      <a:pt x="8041" y="577"/>
                    </a:lnTo>
                    <a:lnTo>
                      <a:pt x="8310" y="702"/>
                    </a:lnTo>
                    <a:lnTo>
                      <a:pt x="8560" y="837"/>
                    </a:lnTo>
                    <a:lnTo>
                      <a:pt x="8800" y="981"/>
                    </a:lnTo>
                    <a:lnTo>
                      <a:pt x="9021" y="1135"/>
                    </a:lnTo>
                    <a:lnTo>
                      <a:pt x="9232" y="1298"/>
                    </a:lnTo>
                    <a:lnTo>
                      <a:pt x="9424" y="1461"/>
                    </a:lnTo>
                    <a:lnTo>
                      <a:pt x="9607" y="1634"/>
                    </a:lnTo>
                    <a:lnTo>
                      <a:pt x="9770" y="1817"/>
                    </a:lnTo>
                    <a:lnTo>
                      <a:pt x="9924" y="1999"/>
                    </a:lnTo>
                    <a:lnTo>
                      <a:pt x="10058" y="2182"/>
                    </a:lnTo>
                    <a:lnTo>
                      <a:pt x="10193" y="2374"/>
                    </a:lnTo>
                    <a:lnTo>
                      <a:pt x="10298" y="2566"/>
                    </a:lnTo>
                    <a:lnTo>
                      <a:pt x="10404" y="2768"/>
                    </a:lnTo>
                    <a:lnTo>
                      <a:pt x="10490" y="2960"/>
                    </a:lnTo>
                    <a:lnTo>
                      <a:pt x="10558" y="3161"/>
                    </a:lnTo>
                    <a:lnTo>
                      <a:pt x="10625" y="3363"/>
                    </a:lnTo>
                    <a:lnTo>
                      <a:pt x="10673" y="3555"/>
                    </a:lnTo>
                    <a:lnTo>
                      <a:pt x="10711" y="3757"/>
                    </a:lnTo>
                    <a:lnTo>
                      <a:pt x="10731" y="3949"/>
                    </a:lnTo>
                    <a:lnTo>
                      <a:pt x="10740" y="4141"/>
                    </a:lnTo>
                    <a:lnTo>
                      <a:pt x="10740" y="4333"/>
                    </a:lnTo>
                    <a:lnTo>
                      <a:pt x="10731" y="4526"/>
                    </a:lnTo>
                    <a:lnTo>
                      <a:pt x="10702" y="4698"/>
                    </a:lnTo>
                    <a:lnTo>
                      <a:pt x="10663" y="4881"/>
                    </a:lnTo>
                    <a:lnTo>
                      <a:pt x="10625" y="5044"/>
                    </a:lnTo>
                    <a:lnTo>
                      <a:pt x="10625" y="5044"/>
                    </a:lnTo>
                    <a:lnTo>
                      <a:pt x="10510" y="5371"/>
                    </a:lnTo>
                    <a:lnTo>
                      <a:pt x="10404" y="5669"/>
                    </a:lnTo>
                    <a:lnTo>
                      <a:pt x="10289" y="5947"/>
                    </a:lnTo>
                    <a:lnTo>
                      <a:pt x="10173" y="6207"/>
                    </a:lnTo>
                    <a:lnTo>
                      <a:pt x="10049" y="6456"/>
                    </a:lnTo>
                    <a:lnTo>
                      <a:pt x="9933" y="6687"/>
                    </a:lnTo>
                    <a:lnTo>
                      <a:pt x="9703" y="7110"/>
                    </a:lnTo>
                    <a:lnTo>
                      <a:pt x="9482" y="7503"/>
                    </a:lnTo>
                    <a:lnTo>
                      <a:pt x="9280" y="7888"/>
                    </a:lnTo>
                    <a:lnTo>
                      <a:pt x="9184" y="8080"/>
                    </a:lnTo>
                    <a:lnTo>
                      <a:pt x="9088" y="8272"/>
                    </a:lnTo>
                    <a:lnTo>
                      <a:pt x="9011" y="8474"/>
                    </a:lnTo>
                    <a:lnTo>
                      <a:pt x="8934" y="8685"/>
                    </a:lnTo>
                    <a:lnTo>
                      <a:pt x="8934" y="8685"/>
                    </a:lnTo>
                    <a:lnTo>
                      <a:pt x="8857" y="8896"/>
                    </a:lnTo>
                    <a:lnTo>
                      <a:pt x="8781" y="9088"/>
                    </a:lnTo>
                    <a:lnTo>
                      <a:pt x="8694" y="9281"/>
                    </a:lnTo>
                    <a:lnTo>
                      <a:pt x="8598" y="9453"/>
                    </a:lnTo>
                    <a:lnTo>
                      <a:pt x="8512" y="9607"/>
                    </a:lnTo>
                    <a:lnTo>
                      <a:pt x="8425" y="9761"/>
                    </a:lnTo>
                    <a:lnTo>
                      <a:pt x="8243" y="10011"/>
                    </a:lnTo>
                    <a:lnTo>
                      <a:pt x="8089" y="10222"/>
                    </a:lnTo>
                    <a:lnTo>
                      <a:pt x="7964" y="10366"/>
                    </a:lnTo>
                    <a:lnTo>
                      <a:pt x="7839" y="10491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1" name="Google Shape;2529;p45"/>
              <p:cNvSpPr/>
              <p:nvPr/>
            </p:nvSpPr>
            <p:spPr>
              <a:xfrm>
                <a:off x="4672554" y="1625581"/>
                <a:ext cx="231235" cy="242554"/>
              </a:xfrm>
              <a:custGeom>
                <a:avLst/>
                <a:gdLst/>
                <a:ahLst/>
                <a:cxnLst/>
                <a:rect l="l" t="t" r="r" b="b"/>
                <a:pathLst>
                  <a:path w="5679" h="5957" extrusionOk="0">
                    <a:moveTo>
                      <a:pt x="423" y="0"/>
                    </a:moveTo>
                    <a:lnTo>
                      <a:pt x="491" y="404"/>
                    </a:lnTo>
                    <a:lnTo>
                      <a:pt x="539" y="798"/>
                    </a:lnTo>
                    <a:lnTo>
                      <a:pt x="568" y="1105"/>
                    </a:lnTo>
                    <a:lnTo>
                      <a:pt x="587" y="1393"/>
                    </a:lnTo>
                    <a:lnTo>
                      <a:pt x="616" y="1970"/>
                    </a:lnTo>
                    <a:lnTo>
                      <a:pt x="625" y="2488"/>
                    </a:lnTo>
                    <a:lnTo>
                      <a:pt x="616" y="2950"/>
                    </a:lnTo>
                    <a:lnTo>
                      <a:pt x="606" y="3334"/>
                    </a:lnTo>
                    <a:lnTo>
                      <a:pt x="587" y="3632"/>
                    </a:lnTo>
                    <a:lnTo>
                      <a:pt x="568" y="3881"/>
                    </a:lnTo>
                    <a:lnTo>
                      <a:pt x="1" y="4198"/>
                    </a:lnTo>
                    <a:lnTo>
                      <a:pt x="30" y="4266"/>
                    </a:lnTo>
                    <a:lnTo>
                      <a:pt x="78" y="4352"/>
                    </a:lnTo>
                    <a:lnTo>
                      <a:pt x="135" y="4467"/>
                    </a:lnTo>
                    <a:lnTo>
                      <a:pt x="222" y="4602"/>
                    </a:lnTo>
                    <a:lnTo>
                      <a:pt x="327" y="4746"/>
                    </a:lnTo>
                    <a:lnTo>
                      <a:pt x="462" y="4909"/>
                    </a:lnTo>
                    <a:lnTo>
                      <a:pt x="616" y="5073"/>
                    </a:lnTo>
                    <a:lnTo>
                      <a:pt x="798" y="5236"/>
                    </a:lnTo>
                    <a:lnTo>
                      <a:pt x="894" y="5322"/>
                    </a:lnTo>
                    <a:lnTo>
                      <a:pt x="1000" y="5399"/>
                    </a:lnTo>
                    <a:lnTo>
                      <a:pt x="1125" y="5476"/>
                    </a:lnTo>
                    <a:lnTo>
                      <a:pt x="1240" y="5543"/>
                    </a:lnTo>
                    <a:lnTo>
                      <a:pt x="1374" y="5610"/>
                    </a:lnTo>
                    <a:lnTo>
                      <a:pt x="1509" y="5678"/>
                    </a:lnTo>
                    <a:lnTo>
                      <a:pt x="1663" y="5735"/>
                    </a:lnTo>
                    <a:lnTo>
                      <a:pt x="1816" y="5793"/>
                    </a:lnTo>
                    <a:lnTo>
                      <a:pt x="1980" y="5841"/>
                    </a:lnTo>
                    <a:lnTo>
                      <a:pt x="2153" y="5879"/>
                    </a:lnTo>
                    <a:lnTo>
                      <a:pt x="2325" y="5908"/>
                    </a:lnTo>
                    <a:lnTo>
                      <a:pt x="2518" y="5937"/>
                    </a:lnTo>
                    <a:lnTo>
                      <a:pt x="2719" y="5947"/>
                    </a:lnTo>
                    <a:lnTo>
                      <a:pt x="2921" y="5956"/>
                    </a:lnTo>
                    <a:lnTo>
                      <a:pt x="3132" y="5947"/>
                    </a:lnTo>
                    <a:lnTo>
                      <a:pt x="3325" y="5927"/>
                    </a:lnTo>
                    <a:lnTo>
                      <a:pt x="3517" y="5908"/>
                    </a:lnTo>
                    <a:lnTo>
                      <a:pt x="3690" y="5870"/>
                    </a:lnTo>
                    <a:lnTo>
                      <a:pt x="3853" y="5831"/>
                    </a:lnTo>
                    <a:lnTo>
                      <a:pt x="4016" y="5783"/>
                    </a:lnTo>
                    <a:lnTo>
                      <a:pt x="4160" y="5726"/>
                    </a:lnTo>
                    <a:lnTo>
                      <a:pt x="4304" y="5659"/>
                    </a:lnTo>
                    <a:lnTo>
                      <a:pt x="4439" y="5591"/>
                    </a:lnTo>
                    <a:lnTo>
                      <a:pt x="4564" y="5524"/>
                    </a:lnTo>
                    <a:lnTo>
                      <a:pt x="4679" y="5447"/>
                    </a:lnTo>
                    <a:lnTo>
                      <a:pt x="4785" y="5370"/>
                    </a:lnTo>
                    <a:lnTo>
                      <a:pt x="4890" y="5284"/>
                    </a:lnTo>
                    <a:lnTo>
                      <a:pt x="4977" y="5197"/>
                    </a:lnTo>
                    <a:lnTo>
                      <a:pt x="5150" y="5024"/>
                    </a:lnTo>
                    <a:lnTo>
                      <a:pt x="5284" y="4852"/>
                    </a:lnTo>
                    <a:lnTo>
                      <a:pt x="5399" y="4688"/>
                    </a:lnTo>
                    <a:lnTo>
                      <a:pt x="5496" y="4525"/>
                    </a:lnTo>
                    <a:lnTo>
                      <a:pt x="5563" y="4390"/>
                    </a:lnTo>
                    <a:lnTo>
                      <a:pt x="5620" y="4266"/>
                    </a:lnTo>
                    <a:lnTo>
                      <a:pt x="5649" y="4179"/>
                    </a:lnTo>
                    <a:lnTo>
                      <a:pt x="5678" y="4102"/>
                    </a:lnTo>
                    <a:lnTo>
                      <a:pt x="4919" y="3833"/>
                    </a:lnTo>
                    <a:lnTo>
                      <a:pt x="4910" y="3680"/>
                    </a:lnTo>
                    <a:lnTo>
                      <a:pt x="4871" y="3286"/>
                    </a:lnTo>
                    <a:lnTo>
                      <a:pt x="4842" y="2930"/>
                    </a:lnTo>
                    <a:lnTo>
                      <a:pt x="4823" y="2527"/>
                    </a:lnTo>
                    <a:lnTo>
                      <a:pt x="4813" y="2095"/>
                    </a:lnTo>
                    <a:lnTo>
                      <a:pt x="4823" y="1662"/>
                    </a:lnTo>
                    <a:lnTo>
                      <a:pt x="4833" y="1451"/>
                    </a:lnTo>
                    <a:lnTo>
                      <a:pt x="4852" y="1240"/>
                    </a:lnTo>
                    <a:lnTo>
                      <a:pt x="4881" y="1038"/>
                    </a:lnTo>
                    <a:lnTo>
                      <a:pt x="4910" y="855"/>
                    </a:lnTo>
                    <a:lnTo>
                      <a:pt x="4958" y="682"/>
                    </a:lnTo>
                    <a:lnTo>
                      <a:pt x="5006" y="519"/>
                    </a:lnTo>
                    <a:lnTo>
                      <a:pt x="5063" y="385"/>
                    </a:lnTo>
                    <a:lnTo>
                      <a:pt x="5140" y="269"/>
                    </a:lnTo>
                    <a:lnTo>
                      <a:pt x="1134" y="39"/>
                    </a:lnTo>
                    <a:lnTo>
                      <a:pt x="423" y="0"/>
                    </a:lnTo>
                    <a:close/>
                  </a:path>
                </a:pathLst>
              </a:custGeom>
              <a:solidFill>
                <a:srgbClr val="FFC2C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2" name="Google Shape;2530;p45"/>
              <p:cNvSpPr/>
              <p:nvPr/>
            </p:nvSpPr>
            <p:spPr>
              <a:xfrm>
                <a:off x="4911927" y="1515279"/>
                <a:ext cx="37216" cy="70441"/>
              </a:xfrm>
              <a:custGeom>
                <a:avLst/>
                <a:gdLst/>
                <a:ahLst/>
                <a:cxnLst/>
                <a:rect l="l" t="t" r="r" b="b"/>
                <a:pathLst>
                  <a:path w="914" h="1730" extrusionOk="0">
                    <a:moveTo>
                      <a:pt x="529" y="0"/>
                    </a:moveTo>
                    <a:lnTo>
                      <a:pt x="481" y="20"/>
                    </a:lnTo>
                    <a:lnTo>
                      <a:pt x="433" y="39"/>
                    </a:lnTo>
                    <a:lnTo>
                      <a:pt x="395" y="68"/>
                    </a:lnTo>
                    <a:lnTo>
                      <a:pt x="347" y="106"/>
                    </a:lnTo>
                    <a:lnTo>
                      <a:pt x="260" y="193"/>
                    </a:lnTo>
                    <a:lnTo>
                      <a:pt x="183" y="317"/>
                    </a:lnTo>
                    <a:lnTo>
                      <a:pt x="116" y="452"/>
                    </a:lnTo>
                    <a:lnTo>
                      <a:pt x="68" y="615"/>
                    </a:lnTo>
                    <a:lnTo>
                      <a:pt x="20" y="788"/>
                    </a:lnTo>
                    <a:lnTo>
                      <a:pt x="1" y="961"/>
                    </a:lnTo>
                    <a:lnTo>
                      <a:pt x="1" y="1124"/>
                    </a:lnTo>
                    <a:lnTo>
                      <a:pt x="10" y="1288"/>
                    </a:lnTo>
                    <a:lnTo>
                      <a:pt x="39" y="1422"/>
                    </a:lnTo>
                    <a:lnTo>
                      <a:pt x="87" y="1537"/>
                    </a:lnTo>
                    <a:lnTo>
                      <a:pt x="106" y="1586"/>
                    </a:lnTo>
                    <a:lnTo>
                      <a:pt x="145" y="1634"/>
                    </a:lnTo>
                    <a:lnTo>
                      <a:pt x="174" y="1672"/>
                    </a:lnTo>
                    <a:lnTo>
                      <a:pt x="212" y="1701"/>
                    </a:lnTo>
                    <a:lnTo>
                      <a:pt x="251" y="1720"/>
                    </a:lnTo>
                    <a:lnTo>
                      <a:pt x="299" y="1730"/>
                    </a:lnTo>
                    <a:lnTo>
                      <a:pt x="385" y="1730"/>
                    </a:lnTo>
                    <a:lnTo>
                      <a:pt x="433" y="1710"/>
                    </a:lnTo>
                    <a:lnTo>
                      <a:pt x="481" y="1691"/>
                    </a:lnTo>
                    <a:lnTo>
                      <a:pt x="520" y="1662"/>
                    </a:lnTo>
                    <a:lnTo>
                      <a:pt x="568" y="1624"/>
                    </a:lnTo>
                    <a:lnTo>
                      <a:pt x="644" y="1537"/>
                    </a:lnTo>
                    <a:lnTo>
                      <a:pt x="721" y="1413"/>
                    </a:lnTo>
                    <a:lnTo>
                      <a:pt x="788" y="1278"/>
                    </a:lnTo>
                    <a:lnTo>
                      <a:pt x="846" y="1115"/>
                    </a:lnTo>
                    <a:lnTo>
                      <a:pt x="885" y="942"/>
                    </a:lnTo>
                    <a:lnTo>
                      <a:pt x="913" y="769"/>
                    </a:lnTo>
                    <a:lnTo>
                      <a:pt x="913" y="606"/>
                    </a:lnTo>
                    <a:lnTo>
                      <a:pt x="904" y="442"/>
                    </a:lnTo>
                    <a:lnTo>
                      <a:pt x="875" y="308"/>
                    </a:lnTo>
                    <a:lnTo>
                      <a:pt x="827" y="193"/>
                    </a:lnTo>
                    <a:lnTo>
                      <a:pt x="798" y="145"/>
                    </a:lnTo>
                    <a:lnTo>
                      <a:pt x="769" y="97"/>
                    </a:lnTo>
                    <a:lnTo>
                      <a:pt x="740" y="58"/>
                    </a:lnTo>
                    <a:lnTo>
                      <a:pt x="702" y="29"/>
                    </a:lnTo>
                    <a:lnTo>
                      <a:pt x="654" y="10"/>
                    </a:lnTo>
                    <a:lnTo>
                      <a:pt x="616" y="0"/>
                    </a:lnTo>
                    <a:close/>
                  </a:path>
                </a:pathLst>
              </a:custGeom>
              <a:solidFill>
                <a:srgbClr val="EA75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3" name="Google Shape;2531;p45"/>
              <p:cNvSpPr/>
              <p:nvPr/>
            </p:nvSpPr>
            <p:spPr>
              <a:xfrm>
                <a:off x="4596698" y="1394799"/>
                <a:ext cx="338770" cy="318044"/>
              </a:xfrm>
              <a:custGeom>
                <a:avLst/>
                <a:gdLst/>
                <a:ahLst/>
                <a:cxnLst/>
                <a:rect l="l" t="t" r="r" b="b"/>
                <a:pathLst>
                  <a:path w="8320" h="7811" extrusionOk="0">
                    <a:moveTo>
                      <a:pt x="6974" y="1"/>
                    </a:moveTo>
                    <a:lnTo>
                      <a:pt x="6888" y="97"/>
                    </a:lnTo>
                    <a:lnTo>
                      <a:pt x="6782" y="203"/>
                    </a:lnTo>
                    <a:lnTo>
                      <a:pt x="6638" y="347"/>
                    </a:lnTo>
                    <a:lnTo>
                      <a:pt x="6456" y="510"/>
                    </a:lnTo>
                    <a:lnTo>
                      <a:pt x="6225" y="702"/>
                    </a:lnTo>
                    <a:lnTo>
                      <a:pt x="5956" y="904"/>
                    </a:lnTo>
                    <a:lnTo>
                      <a:pt x="5649" y="1105"/>
                    </a:lnTo>
                    <a:lnTo>
                      <a:pt x="5476" y="1202"/>
                    </a:lnTo>
                    <a:lnTo>
                      <a:pt x="5293" y="1307"/>
                    </a:lnTo>
                    <a:lnTo>
                      <a:pt x="5101" y="1403"/>
                    </a:lnTo>
                    <a:lnTo>
                      <a:pt x="4899" y="1499"/>
                    </a:lnTo>
                    <a:lnTo>
                      <a:pt x="4678" y="1595"/>
                    </a:lnTo>
                    <a:lnTo>
                      <a:pt x="4457" y="1682"/>
                    </a:lnTo>
                    <a:lnTo>
                      <a:pt x="4227" y="1759"/>
                    </a:lnTo>
                    <a:lnTo>
                      <a:pt x="3977" y="1836"/>
                    </a:lnTo>
                    <a:lnTo>
                      <a:pt x="3718" y="1903"/>
                    </a:lnTo>
                    <a:lnTo>
                      <a:pt x="3458" y="1970"/>
                    </a:lnTo>
                    <a:lnTo>
                      <a:pt x="3180" y="2018"/>
                    </a:lnTo>
                    <a:lnTo>
                      <a:pt x="2892" y="2057"/>
                    </a:lnTo>
                    <a:lnTo>
                      <a:pt x="2594" y="2095"/>
                    </a:lnTo>
                    <a:lnTo>
                      <a:pt x="2286" y="2114"/>
                    </a:lnTo>
                    <a:lnTo>
                      <a:pt x="1633" y="2114"/>
                    </a:lnTo>
                    <a:lnTo>
                      <a:pt x="1614" y="2422"/>
                    </a:lnTo>
                    <a:lnTo>
                      <a:pt x="1604" y="2758"/>
                    </a:lnTo>
                    <a:lnTo>
                      <a:pt x="1595" y="3094"/>
                    </a:lnTo>
                    <a:lnTo>
                      <a:pt x="1604" y="3430"/>
                    </a:lnTo>
                    <a:lnTo>
                      <a:pt x="1624" y="3959"/>
                    </a:lnTo>
                    <a:lnTo>
                      <a:pt x="1633" y="4170"/>
                    </a:lnTo>
                    <a:lnTo>
                      <a:pt x="1614" y="4103"/>
                    </a:lnTo>
                    <a:lnTo>
                      <a:pt x="1547" y="3939"/>
                    </a:lnTo>
                    <a:lnTo>
                      <a:pt x="1432" y="3699"/>
                    </a:lnTo>
                    <a:lnTo>
                      <a:pt x="1364" y="3574"/>
                    </a:lnTo>
                    <a:lnTo>
                      <a:pt x="1287" y="3440"/>
                    </a:lnTo>
                    <a:lnTo>
                      <a:pt x="1201" y="3315"/>
                    </a:lnTo>
                    <a:lnTo>
                      <a:pt x="1105" y="3190"/>
                    </a:lnTo>
                    <a:lnTo>
                      <a:pt x="999" y="3084"/>
                    </a:lnTo>
                    <a:lnTo>
                      <a:pt x="894" y="2988"/>
                    </a:lnTo>
                    <a:lnTo>
                      <a:pt x="836" y="2950"/>
                    </a:lnTo>
                    <a:lnTo>
                      <a:pt x="778" y="2921"/>
                    </a:lnTo>
                    <a:lnTo>
                      <a:pt x="721" y="2892"/>
                    </a:lnTo>
                    <a:lnTo>
                      <a:pt x="653" y="2873"/>
                    </a:lnTo>
                    <a:lnTo>
                      <a:pt x="596" y="2863"/>
                    </a:lnTo>
                    <a:lnTo>
                      <a:pt x="529" y="2863"/>
                    </a:lnTo>
                    <a:lnTo>
                      <a:pt x="461" y="2873"/>
                    </a:lnTo>
                    <a:lnTo>
                      <a:pt x="394" y="2883"/>
                    </a:lnTo>
                    <a:lnTo>
                      <a:pt x="336" y="2911"/>
                    </a:lnTo>
                    <a:lnTo>
                      <a:pt x="279" y="2940"/>
                    </a:lnTo>
                    <a:lnTo>
                      <a:pt x="221" y="2979"/>
                    </a:lnTo>
                    <a:lnTo>
                      <a:pt x="183" y="3027"/>
                    </a:lnTo>
                    <a:lnTo>
                      <a:pt x="135" y="3084"/>
                    </a:lnTo>
                    <a:lnTo>
                      <a:pt x="106" y="3142"/>
                    </a:lnTo>
                    <a:lnTo>
                      <a:pt x="77" y="3200"/>
                    </a:lnTo>
                    <a:lnTo>
                      <a:pt x="48" y="3267"/>
                    </a:lnTo>
                    <a:lnTo>
                      <a:pt x="10" y="3421"/>
                    </a:lnTo>
                    <a:lnTo>
                      <a:pt x="0" y="3574"/>
                    </a:lnTo>
                    <a:lnTo>
                      <a:pt x="0" y="3738"/>
                    </a:lnTo>
                    <a:lnTo>
                      <a:pt x="19" y="3911"/>
                    </a:lnTo>
                    <a:lnTo>
                      <a:pt x="48" y="4083"/>
                    </a:lnTo>
                    <a:lnTo>
                      <a:pt x="96" y="4247"/>
                    </a:lnTo>
                    <a:lnTo>
                      <a:pt x="154" y="4400"/>
                    </a:lnTo>
                    <a:lnTo>
                      <a:pt x="231" y="4545"/>
                    </a:lnTo>
                    <a:lnTo>
                      <a:pt x="308" y="4669"/>
                    </a:lnTo>
                    <a:lnTo>
                      <a:pt x="404" y="4765"/>
                    </a:lnTo>
                    <a:lnTo>
                      <a:pt x="452" y="4813"/>
                    </a:lnTo>
                    <a:lnTo>
                      <a:pt x="509" y="4842"/>
                    </a:lnTo>
                    <a:lnTo>
                      <a:pt x="557" y="4871"/>
                    </a:lnTo>
                    <a:lnTo>
                      <a:pt x="615" y="4890"/>
                    </a:lnTo>
                    <a:lnTo>
                      <a:pt x="721" y="4919"/>
                    </a:lnTo>
                    <a:lnTo>
                      <a:pt x="826" y="4938"/>
                    </a:lnTo>
                    <a:lnTo>
                      <a:pt x="913" y="4948"/>
                    </a:lnTo>
                    <a:lnTo>
                      <a:pt x="999" y="4958"/>
                    </a:lnTo>
                    <a:lnTo>
                      <a:pt x="1153" y="4948"/>
                    </a:lnTo>
                    <a:lnTo>
                      <a:pt x="1278" y="4929"/>
                    </a:lnTo>
                    <a:lnTo>
                      <a:pt x="1383" y="4910"/>
                    </a:lnTo>
                    <a:lnTo>
                      <a:pt x="1451" y="4881"/>
                    </a:lnTo>
                    <a:lnTo>
                      <a:pt x="1508" y="4842"/>
                    </a:lnTo>
                    <a:lnTo>
                      <a:pt x="1547" y="4977"/>
                    </a:lnTo>
                    <a:lnTo>
                      <a:pt x="1604" y="5121"/>
                    </a:lnTo>
                    <a:lnTo>
                      <a:pt x="1681" y="5313"/>
                    </a:lnTo>
                    <a:lnTo>
                      <a:pt x="1797" y="5534"/>
                    </a:lnTo>
                    <a:lnTo>
                      <a:pt x="1931" y="5784"/>
                    </a:lnTo>
                    <a:lnTo>
                      <a:pt x="2094" y="6053"/>
                    </a:lnTo>
                    <a:lnTo>
                      <a:pt x="2190" y="6187"/>
                    </a:lnTo>
                    <a:lnTo>
                      <a:pt x="2286" y="6322"/>
                    </a:lnTo>
                    <a:lnTo>
                      <a:pt x="2402" y="6466"/>
                    </a:lnTo>
                    <a:lnTo>
                      <a:pt x="2517" y="6600"/>
                    </a:lnTo>
                    <a:lnTo>
                      <a:pt x="2642" y="6735"/>
                    </a:lnTo>
                    <a:lnTo>
                      <a:pt x="2776" y="6869"/>
                    </a:lnTo>
                    <a:lnTo>
                      <a:pt x="2920" y="6994"/>
                    </a:lnTo>
                    <a:lnTo>
                      <a:pt x="3074" y="7119"/>
                    </a:lnTo>
                    <a:lnTo>
                      <a:pt x="3228" y="7234"/>
                    </a:lnTo>
                    <a:lnTo>
                      <a:pt x="3401" y="7340"/>
                    </a:lnTo>
                    <a:lnTo>
                      <a:pt x="3583" y="7446"/>
                    </a:lnTo>
                    <a:lnTo>
                      <a:pt x="3766" y="7532"/>
                    </a:lnTo>
                    <a:lnTo>
                      <a:pt x="3968" y="7609"/>
                    </a:lnTo>
                    <a:lnTo>
                      <a:pt x="4169" y="7676"/>
                    </a:lnTo>
                    <a:lnTo>
                      <a:pt x="4390" y="7734"/>
                    </a:lnTo>
                    <a:lnTo>
                      <a:pt x="4621" y="7772"/>
                    </a:lnTo>
                    <a:lnTo>
                      <a:pt x="4861" y="7801"/>
                    </a:lnTo>
                    <a:lnTo>
                      <a:pt x="5101" y="7811"/>
                    </a:lnTo>
                    <a:lnTo>
                      <a:pt x="5351" y="7801"/>
                    </a:lnTo>
                    <a:lnTo>
                      <a:pt x="5591" y="7772"/>
                    </a:lnTo>
                    <a:lnTo>
                      <a:pt x="5812" y="7734"/>
                    </a:lnTo>
                    <a:lnTo>
                      <a:pt x="6023" y="7686"/>
                    </a:lnTo>
                    <a:lnTo>
                      <a:pt x="6225" y="7619"/>
                    </a:lnTo>
                    <a:lnTo>
                      <a:pt x="6408" y="7551"/>
                    </a:lnTo>
                    <a:lnTo>
                      <a:pt x="6590" y="7465"/>
                    </a:lnTo>
                    <a:lnTo>
                      <a:pt x="6753" y="7359"/>
                    </a:lnTo>
                    <a:lnTo>
                      <a:pt x="6907" y="7253"/>
                    </a:lnTo>
                    <a:lnTo>
                      <a:pt x="7051" y="7138"/>
                    </a:lnTo>
                    <a:lnTo>
                      <a:pt x="7195" y="7013"/>
                    </a:lnTo>
                    <a:lnTo>
                      <a:pt x="7320" y="6888"/>
                    </a:lnTo>
                    <a:lnTo>
                      <a:pt x="7435" y="6754"/>
                    </a:lnTo>
                    <a:lnTo>
                      <a:pt x="7541" y="6610"/>
                    </a:lnTo>
                    <a:lnTo>
                      <a:pt x="7637" y="6466"/>
                    </a:lnTo>
                    <a:lnTo>
                      <a:pt x="7724" y="6312"/>
                    </a:lnTo>
                    <a:lnTo>
                      <a:pt x="7810" y="6158"/>
                    </a:lnTo>
                    <a:lnTo>
                      <a:pt x="7887" y="6005"/>
                    </a:lnTo>
                    <a:lnTo>
                      <a:pt x="7945" y="5841"/>
                    </a:lnTo>
                    <a:lnTo>
                      <a:pt x="8002" y="5688"/>
                    </a:lnTo>
                    <a:lnTo>
                      <a:pt x="8060" y="5534"/>
                    </a:lnTo>
                    <a:lnTo>
                      <a:pt x="8098" y="5371"/>
                    </a:lnTo>
                    <a:lnTo>
                      <a:pt x="8137" y="5217"/>
                    </a:lnTo>
                    <a:lnTo>
                      <a:pt x="8165" y="5073"/>
                    </a:lnTo>
                    <a:lnTo>
                      <a:pt x="8213" y="4775"/>
                    </a:lnTo>
                    <a:lnTo>
                      <a:pt x="8233" y="4506"/>
                    </a:lnTo>
                    <a:lnTo>
                      <a:pt x="8233" y="4256"/>
                    </a:lnTo>
                    <a:lnTo>
                      <a:pt x="8223" y="4055"/>
                    </a:lnTo>
                    <a:lnTo>
                      <a:pt x="8204" y="3853"/>
                    </a:lnTo>
                    <a:lnTo>
                      <a:pt x="8185" y="3642"/>
                    </a:lnTo>
                    <a:lnTo>
                      <a:pt x="8185" y="3411"/>
                    </a:lnTo>
                    <a:lnTo>
                      <a:pt x="8175" y="3190"/>
                    </a:lnTo>
                    <a:lnTo>
                      <a:pt x="8194" y="2729"/>
                    </a:lnTo>
                    <a:lnTo>
                      <a:pt x="8223" y="2277"/>
                    </a:lnTo>
                    <a:lnTo>
                      <a:pt x="8252" y="1884"/>
                    </a:lnTo>
                    <a:lnTo>
                      <a:pt x="8281" y="1567"/>
                    </a:lnTo>
                    <a:lnTo>
                      <a:pt x="8319" y="1278"/>
                    </a:lnTo>
                    <a:lnTo>
                      <a:pt x="6974" y="1"/>
                    </a:lnTo>
                    <a:close/>
                  </a:path>
                </a:pathLst>
              </a:custGeom>
              <a:solidFill>
                <a:srgbClr val="FFC2C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4" name="Google Shape;2532;p45"/>
              <p:cNvSpPr/>
              <p:nvPr/>
            </p:nvSpPr>
            <p:spPr>
              <a:xfrm>
                <a:off x="4817301" y="1510190"/>
                <a:ext cx="28177" cy="86891"/>
              </a:xfrm>
              <a:custGeom>
                <a:avLst/>
                <a:gdLst/>
                <a:ahLst/>
                <a:cxnLst/>
                <a:rect l="l" t="t" r="r" b="b"/>
                <a:pathLst>
                  <a:path w="692" h="2134" extrusionOk="0">
                    <a:moveTo>
                      <a:pt x="58" y="1"/>
                    </a:moveTo>
                    <a:lnTo>
                      <a:pt x="38" y="10"/>
                    </a:lnTo>
                    <a:lnTo>
                      <a:pt x="10" y="29"/>
                    </a:lnTo>
                    <a:lnTo>
                      <a:pt x="0" y="49"/>
                    </a:lnTo>
                    <a:lnTo>
                      <a:pt x="0" y="77"/>
                    </a:lnTo>
                    <a:lnTo>
                      <a:pt x="0" y="97"/>
                    </a:lnTo>
                    <a:lnTo>
                      <a:pt x="509" y="1144"/>
                    </a:lnTo>
                    <a:lnTo>
                      <a:pt x="538" y="1230"/>
                    </a:lnTo>
                    <a:lnTo>
                      <a:pt x="557" y="1317"/>
                    </a:lnTo>
                    <a:lnTo>
                      <a:pt x="557" y="1403"/>
                    </a:lnTo>
                    <a:lnTo>
                      <a:pt x="548" y="1480"/>
                    </a:lnTo>
                    <a:lnTo>
                      <a:pt x="519" y="1566"/>
                    </a:lnTo>
                    <a:lnTo>
                      <a:pt x="480" y="1643"/>
                    </a:lnTo>
                    <a:lnTo>
                      <a:pt x="432" y="1711"/>
                    </a:lnTo>
                    <a:lnTo>
                      <a:pt x="375" y="1768"/>
                    </a:lnTo>
                    <a:lnTo>
                      <a:pt x="87" y="2018"/>
                    </a:lnTo>
                    <a:lnTo>
                      <a:pt x="67" y="2037"/>
                    </a:lnTo>
                    <a:lnTo>
                      <a:pt x="58" y="2066"/>
                    </a:lnTo>
                    <a:lnTo>
                      <a:pt x="67" y="2085"/>
                    </a:lnTo>
                    <a:lnTo>
                      <a:pt x="77" y="2114"/>
                    </a:lnTo>
                    <a:lnTo>
                      <a:pt x="96" y="2133"/>
                    </a:lnTo>
                    <a:lnTo>
                      <a:pt x="154" y="2133"/>
                    </a:lnTo>
                    <a:lnTo>
                      <a:pt x="173" y="2114"/>
                    </a:lnTo>
                    <a:lnTo>
                      <a:pt x="461" y="1874"/>
                    </a:lnTo>
                    <a:lnTo>
                      <a:pt x="538" y="1797"/>
                    </a:lnTo>
                    <a:lnTo>
                      <a:pt x="596" y="1711"/>
                    </a:lnTo>
                    <a:lnTo>
                      <a:pt x="644" y="1614"/>
                    </a:lnTo>
                    <a:lnTo>
                      <a:pt x="673" y="1509"/>
                    </a:lnTo>
                    <a:lnTo>
                      <a:pt x="692" y="1403"/>
                    </a:lnTo>
                    <a:lnTo>
                      <a:pt x="682" y="1297"/>
                    </a:lnTo>
                    <a:lnTo>
                      <a:pt x="663" y="1192"/>
                    </a:lnTo>
                    <a:lnTo>
                      <a:pt x="624" y="1086"/>
                    </a:lnTo>
                    <a:lnTo>
                      <a:pt x="125" y="39"/>
                    </a:lnTo>
                    <a:lnTo>
                      <a:pt x="106" y="20"/>
                    </a:lnTo>
                    <a:lnTo>
                      <a:pt x="87" y="10"/>
                    </a:lnTo>
                    <a:lnTo>
                      <a:pt x="58" y="1"/>
                    </a:lnTo>
                    <a:close/>
                  </a:path>
                </a:pathLst>
              </a:custGeom>
              <a:solidFill>
                <a:srgbClr val="EA75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5" name="Google Shape;2533;p45"/>
              <p:cNvSpPr/>
              <p:nvPr/>
            </p:nvSpPr>
            <p:spPr>
              <a:xfrm>
                <a:off x="4779720" y="1625581"/>
                <a:ext cx="52485" cy="28217"/>
              </a:xfrm>
              <a:custGeom>
                <a:avLst/>
                <a:gdLst/>
                <a:ahLst/>
                <a:cxnLst/>
                <a:rect l="l" t="t" r="r" b="b"/>
                <a:pathLst>
                  <a:path w="1289" h="693" extrusionOk="0">
                    <a:moveTo>
                      <a:pt x="10" y="0"/>
                    </a:moveTo>
                    <a:lnTo>
                      <a:pt x="1" y="68"/>
                    </a:lnTo>
                    <a:lnTo>
                      <a:pt x="10" y="135"/>
                    </a:lnTo>
                    <a:lnTo>
                      <a:pt x="20" y="193"/>
                    </a:lnTo>
                    <a:lnTo>
                      <a:pt x="39" y="260"/>
                    </a:lnTo>
                    <a:lnTo>
                      <a:pt x="59" y="317"/>
                    </a:lnTo>
                    <a:lnTo>
                      <a:pt x="87" y="365"/>
                    </a:lnTo>
                    <a:lnTo>
                      <a:pt x="126" y="423"/>
                    </a:lnTo>
                    <a:lnTo>
                      <a:pt x="164" y="471"/>
                    </a:lnTo>
                    <a:lnTo>
                      <a:pt x="203" y="510"/>
                    </a:lnTo>
                    <a:lnTo>
                      <a:pt x="251" y="558"/>
                    </a:lnTo>
                    <a:lnTo>
                      <a:pt x="299" y="586"/>
                    </a:lnTo>
                    <a:lnTo>
                      <a:pt x="356" y="615"/>
                    </a:lnTo>
                    <a:lnTo>
                      <a:pt x="414" y="644"/>
                    </a:lnTo>
                    <a:lnTo>
                      <a:pt x="472" y="663"/>
                    </a:lnTo>
                    <a:lnTo>
                      <a:pt x="539" y="682"/>
                    </a:lnTo>
                    <a:lnTo>
                      <a:pt x="606" y="682"/>
                    </a:lnTo>
                    <a:lnTo>
                      <a:pt x="673" y="692"/>
                    </a:lnTo>
                    <a:lnTo>
                      <a:pt x="731" y="682"/>
                    </a:lnTo>
                    <a:lnTo>
                      <a:pt x="798" y="673"/>
                    </a:lnTo>
                    <a:lnTo>
                      <a:pt x="856" y="654"/>
                    </a:lnTo>
                    <a:lnTo>
                      <a:pt x="913" y="634"/>
                    </a:lnTo>
                    <a:lnTo>
                      <a:pt x="971" y="606"/>
                    </a:lnTo>
                    <a:lnTo>
                      <a:pt x="1019" y="567"/>
                    </a:lnTo>
                    <a:lnTo>
                      <a:pt x="1067" y="529"/>
                    </a:lnTo>
                    <a:lnTo>
                      <a:pt x="1115" y="490"/>
                    </a:lnTo>
                    <a:lnTo>
                      <a:pt x="1154" y="442"/>
                    </a:lnTo>
                    <a:lnTo>
                      <a:pt x="1192" y="394"/>
                    </a:lnTo>
                    <a:lnTo>
                      <a:pt x="1221" y="337"/>
                    </a:lnTo>
                    <a:lnTo>
                      <a:pt x="1250" y="279"/>
                    </a:lnTo>
                    <a:lnTo>
                      <a:pt x="1269" y="221"/>
                    </a:lnTo>
                    <a:lnTo>
                      <a:pt x="1279" y="154"/>
                    </a:lnTo>
                    <a:lnTo>
                      <a:pt x="1288" y="87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6" name="Google Shape;2534;p45"/>
              <p:cNvSpPr/>
              <p:nvPr/>
            </p:nvSpPr>
            <p:spPr>
              <a:xfrm>
                <a:off x="4779720" y="1625581"/>
                <a:ext cx="52485" cy="28217"/>
              </a:xfrm>
              <a:custGeom>
                <a:avLst/>
                <a:gdLst/>
                <a:ahLst/>
                <a:cxnLst/>
                <a:rect l="l" t="t" r="r" b="b"/>
                <a:pathLst>
                  <a:path w="1289" h="693" fill="none" extrusionOk="0">
                    <a:moveTo>
                      <a:pt x="1288" y="87"/>
                    </a:moveTo>
                    <a:lnTo>
                      <a:pt x="1288" y="87"/>
                    </a:lnTo>
                    <a:lnTo>
                      <a:pt x="1279" y="154"/>
                    </a:lnTo>
                    <a:lnTo>
                      <a:pt x="1269" y="221"/>
                    </a:lnTo>
                    <a:lnTo>
                      <a:pt x="1250" y="279"/>
                    </a:lnTo>
                    <a:lnTo>
                      <a:pt x="1221" y="337"/>
                    </a:lnTo>
                    <a:lnTo>
                      <a:pt x="1192" y="394"/>
                    </a:lnTo>
                    <a:lnTo>
                      <a:pt x="1154" y="442"/>
                    </a:lnTo>
                    <a:lnTo>
                      <a:pt x="1115" y="490"/>
                    </a:lnTo>
                    <a:lnTo>
                      <a:pt x="1067" y="529"/>
                    </a:lnTo>
                    <a:lnTo>
                      <a:pt x="1019" y="567"/>
                    </a:lnTo>
                    <a:lnTo>
                      <a:pt x="971" y="606"/>
                    </a:lnTo>
                    <a:lnTo>
                      <a:pt x="913" y="634"/>
                    </a:lnTo>
                    <a:lnTo>
                      <a:pt x="856" y="654"/>
                    </a:lnTo>
                    <a:lnTo>
                      <a:pt x="798" y="673"/>
                    </a:lnTo>
                    <a:lnTo>
                      <a:pt x="731" y="682"/>
                    </a:lnTo>
                    <a:lnTo>
                      <a:pt x="673" y="692"/>
                    </a:lnTo>
                    <a:lnTo>
                      <a:pt x="606" y="682"/>
                    </a:lnTo>
                    <a:lnTo>
                      <a:pt x="606" y="682"/>
                    </a:lnTo>
                    <a:lnTo>
                      <a:pt x="539" y="682"/>
                    </a:lnTo>
                    <a:lnTo>
                      <a:pt x="472" y="663"/>
                    </a:lnTo>
                    <a:lnTo>
                      <a:pt x="414" y="644"/>
                    </a:lnTo>
                    <a:lnTo>
                      <a:pt x="356" y="615"/>
                    </a:lnTo>
                    <a:lnTo>
                      <a:pt x="299" y="586"/>
                    </a:lnTo>
                    <a:lnTo>
                      <a:pt x="251" y="558"/>
                    </a:lnTo>
                    <a:lnTo>
                      <a:pt x="203" y="510"/>
                    </a:lnTo>
                    <a:lnTo>
                      <a:pt x="164" y="471"/>
                    </a:lnTo>
                    <a:lnTo>
                      <a:pt x="126" y="423"/>
                    </a:lnTo>
                    <a:lnTo>
                      <a:pt x="87" y="365"/>
                    </a:lnTo>
                    <a:lnTo>
                      <a:pt x="59" y="317"/>
                    </a:lnTo>
                    <a:lnTo>
                      <a:pt x="39" y="260"/>
                    </a:lnTo>
                    <a:lnTo>
                      <a:pt x="20" y="193"/>
                    </a:lnTo>
                    <a:lnTo>
                      <a:pt x="10" y="135"/>
                    </a:lnTo>
                    <a:lnTo>
                      <a:pt x="1" y="68"/>
                    </a:lnTo>
                    <a:lnTo>
                      <a:pt x="10" y="0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7" name="Google Shape;2535;p45"/>
              <p:cNvSpPr/>
              <p:nvPr/>
            </p:nvSpPr>
            <p:spPr>
              <a:xfrm>
                <a:off x="4748449" y="1522323"/>
                <a:ext cx="17631" cy="17631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212" y="0"/>
                    </a:moveTo>
                    <a:lnTo>
                      <a:pt x="173" y="10"/>
                    </a:lnTo>
                    <a:lnTo>
                      <a:pt x="125" y="20"/>
                    </a:lnTo>
                    <a:lnTo>
                      <a:pt x="96" y="39"/>
                    </a:lnTo>
                    <a:lnTo>
                      <a:pt x="58" y="68"/>
                    </a:lnTo>
                    <a:lnTo>
                      <a:pt x="39" y="96"/>
                    </a:lnTo>
                    <a:lnTo>
                      <a:pt x="20" y="135"/>
                    </a:lnTo>
                    <a:lnTo>
                      <a:pt x="0" y="173"/>
                    </a:lnTo>
                    <a:lnTo>
                      <a:pt x="0" y="212"/>
                    </a:lnTo>
                    <a:lnTo>
                      <a:pt x="0" y="260"/>
                    </a:lnTo>
                    <a:lnTo>
                      <a:pt x="20" y="298"/>
                    </a:lnTo>
                    <a:lnTo>
                      <a:pt x="39" y="337"/>
                    </a:lnTo>
                    <a:lnTo>
                      <a:pt x="58" y="365"/>
                    </a:lnTo>
                    <a:lnTo>
                      <a:pt x="96" y="394"/>
                    </a:lnTo>
                    <a:lnTo>
                      <a:pt x="125" y="413"/>
                    </a:lnTo>
                    <a:lnTo>
                      <a:pt x="173" y="423"/>
                    </a:lnTo>
                    <a:lnTo>
                      <a:pt x="212" y="433"/>
                    </a:lnTo>
                    <a:lnTo>
                      <a:pt x="260" y="423"/>
                    </a:lnTo>
                    <a:lnTo>
                      <a:pt x="298" y="413"/>
                    </a:lnTo>
                    <a:lnTo>
                      <a:pt x="337" y="394"/>
                    </a:lnTo>
                    <a:lnTo>
                      <a:pt x="365" y="365"/>
                    </a:lnTo>
                    <a:lnTo>
                      <a:pt x="394" y="337"/>
                    </a:lnTo>
                    <a:lnTo>
                      <a:pt x="413" y="298"/>
                    </a:lnTo>
                    <a:lnTo>
                      <a:pt x="423" y="260"/>
                    </a:lnTo>
                    <a:lnTo>
                      <a:pt x="433" y="212"/>
                    </a:lnTo>
                    <a:lnTo>
                      <a:pt x="423" y="173"/>
                    </a:lnTo>
                    <a:lnTo>
                      <a:pt x="413" y="135"/>
                    </a:lnTo>
                    <a:lnTo>
                      <a:pt x="394" y="96"/>
                    </a:lnTo>
                    <a:lnTo>
                      <a:pt x="365" y="68"/>
                    </a:lnTo>
                    <a:lnTo>
                      <a:pt x="337" y="39"/>
                    </a:lnTo>
                    <a:lnTo>
                      <a:pt x="298" y="20"/>
                    </a:lnTo>
                    <a:lnTo>
                      <a:pt x="260" y="10"/>
                    </a:lnTo>
                    <a:lnTo>
                      <a:pt x="212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8" name="Google Shape;2536;p45"/>
              <p:cNvSpPr/>
              <p:nvPr/>
            </p:nvSpPr>
            <p:spPr>
              <a:xfrm>
                <a:off x="4864207" y="1519188"/>
                <a:ext cx="17671" cy="17264"/>
              </a:xfrm>
              <a:custGeom>
                <a:avLst/>
                <a:gdLst/>
                <a:ahLst/>
                <a:cxnLst/>
                <a:rect l="l" t="t" r="r" b="b"/>
                <a:pathLst>
                  <a:path w="434" h="424" extrusionOk="0">
                    <a:moveTo>
                      <a:pt x="174" y="1"/>
                    </a:moveTo>
                    <a:lnTo>
                      <a:pt x="135" y="10"/>
                    </a:lnTo>
                    <a:lnTo>
                      <a:pt x="97" y="29"/>
                    </a:lnTo>
                    <a:lnTo>
                      <a:pt x="68" y="58"/>
                    </a:lnTo>
                    <a:lnTo>
                      <a:pt x="39" y="87"/>
                    </a:lnTo>
                    <a:lnTo>
                      <a:pt x="20" y="125"/>
                    </a:lnTo>
                    <a:lnTo>
                      <a:pt x="10" y="164"/>
                    </a:lnTo>
                    <a:lnTo>
                      <a:pt x="1" y="212"/>
                    </a:lnTo>
                    <a:lnTo>
                      <a:pt x="10" y="250"/>
                    </a:lnTo>
                    <a:lnTo>
                      <a:pt x="20" y="298"/>
                    </a:lnTo>
                    <a:lnTo>
                      <a:pt x="39" y="327"/>
                    </a:lnTo>
                    <a:lnTo>
                      <a:pt x="68" y="366"/>
                    </a:lnTo>
                    <a:lnTo>
                      <a:pt x="97" y="385"/>
                    </a:lnTo>
                    <a:lnTo>
                      <a:pt x="135" y="404"/>
                    </a:lnTo>
                    <a:lnTo>
                      <a:pt x="174" y="423"/>
                    </a:lnTo>
                    <a:lnTo>
                      <a:pt x="260" y="423"/>
                    </a:lnTo>
                    <a:lnTo>
                      <a:pt x="299" y="404"/>
                    </a:lnTo>
                    <a:lnTo>
                      <a:pt x="337" y="385"/>
                    </a:lnTo>
                    <a:lnTo>
                      <a:pt x="366" y="366"/>
                    </a:lnTo>
                    <a:lnTo>
                      <a:pt x="395" y="327"/>
                    </a:lnTo>
                    <a:lnTo>
                      <a:pt x="414" y="298"/>
                    </a:lnTo>
                    <a:lnTo>
                      <a:pt x="423" y="250"/>
                    </a:lnTo>
                    <a:lnTo>
                      <a:pt x="433" y="212"/>
                    </a:lnTo>
                    <a:lnTo>
                      <a:pt x="423" y="164"/>
                    </a:lnTo>
                    <a:lnTo>
                      <a:pt x="414" y="125"/>
                    </a:lnTo>
                    <a:lnTo>
                      <a:pt x="395" y="87"/>
                    </a:lnTo>
                    <a:lnTo>
                      <a:pt x="366" y="58"/>
                    </a:lnTo>
                    <a:lnTo>
                      <a:pt x="337" y="29"/>
                    </a:lnTo>
                    <a:lnTo>
                      <a:pt x="299" y="10"/>
                    </a:lnTo>
                    <a:lnTo>
                      <a:pt x="260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9" name="Google Shape;2537;p45"/>
              <p:cNvSpPr/>
              <p:nvPr/>
            </p:nvSpPr>
            <p:spPr>
              <a:xfrm>
                <a:off x="4728498" y="1484375"/>
                <a:ext cx="56760" cy="12175"/>
              </a:xfrm>
              <a:custGeom>
                <a:avLst/>
                <a:gdLst/>
                <a:ahLst/>
                <a:cxnLst/>
                <a:rect l="l" t="t" r="r" b="b"/>
                <a:pathLst>
                  <a:path w="1394" h="299" extrusionOk="0">
                    <a:moveTo>
                      <a:pt x="750" y="1"/>
                    </a:moveTo>
                    <a:lnTo>
                      <a:pt x="644" y="10"/>
                    </a:lnTo>
                    <a:lnTo>
                      <a:pt x="452" y="39"/>
                    </a:lnTo>
                    <a:lnTo>
                      <a:pt x="279" y="77"/>
                    </a:lnTo>
                    <a:lnTo>
                      <a:pt x="154" y="116"/>
                    </a:lnTo>
                    <a:lnTo>
                      <a:pt x="39" y="174"/>
                    </a:lnTo>
                    <a:lnTo>
                      <a:pt x="10" y="183"/>
                    </a:lnTo>
                    <a:lnTo>
                      <a:pt x="0" y="212"/>
                    </a:lnTo>
                    <a:lnTo>
                      <a:pt x="0" y="231"/>
                    </a:lnTo>
                    <a:lnTo>
                      <a:pt x="10" y="260"/>
                    </a:lnTo>
                    <a:lnTo>
                      <a:pt x="29" y="289"/>
                    </a:lnTo>
                    <a:lnTo>
                      <a:pt x="68" y="298"/>
                    </a:lnTo>
                    <a:lnTo>
                      <a:pt x="97" y="289"/>
                    </a:lnTo>
                    <a:lnTo>
                      <a:pt x="202" y="241"/>
                    </a:lnTo>
                    <a:lnTo>
                      <a:pt x="317" y="212"/>
                    </a:lnTo>
                    <a:lnTo>
                      <a:pt x="471" y="174"/>
                    </a:lnTo>
                    <a:lnTo>
                      <a:pt x="654" y="145"/>
                    </a:lnTo>
                    <a:lnTo>
                      <a:pt x="750" y="135"/>
                    </a:lnTo>
                    <a:lnTo>
                      <a:pt x="855" y="135"/>
                    </a:lnTo>
                    <a:lnTo>
                      <a:pt x="961" y="145"/>
                    </a:lnTo>
                    <a:lnTo>
                      <a:pt x="1076" y="164"/>
                    </a:lnTo>
                    <a:lnTo>
                      <a:pt x="1192" y="193"/>
                    </a:lnTo>
                    <a:lnTo>
                      <a:pt x="1307" y="231"/>
                    </a:lnTo>
                    <a:lnTo>
                      <a:pt x="1355" y="231"/>
                    </a:lnTo>
                    <a:lnTo>
                      <a:pt x="1374" y="212"/>
                    </a:lnTo>
                    <a:lnTo>
                      <a:pt x="1384" y="193"/>
                    </a:lnTo>
                    <a:lnTo>
                      <a:pt x="1393" y="164"/>
                    </a:lnTo>
                    <a:lnTo>
                      <a:pt x="1384" y="135"/>
                    </a:lnTo>
                    <a:lnTo>
                      <a:pt x="1374" y="116"/>
                    </a:lnTo>
                    <a:lnTo>
                      <a:pt x="1345" y="106"/>
                    </a:lnTo>
                    <a:lnTo>
                      <a:pt x="1220" y="58"/>
                    </a:lnTo>
                    <a:lnTo>
                      <a:pt x="1096" y="29"/>
                    </a:lnTo>
                    <a:lnTo>
                      <a:pt x="980" y="10"/>
                    </a:lnTo>
                    <a:lnTo>
                      <a:pt x="865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0" name="Google Shape;2538;p45"/>
              <p:cNvSpPr/>
              <p:nvPr/>
            </p:nvSpPr>
            <p:spPr>
              <a:xfrm>
                <a:off x="4846617" y="1484375"/>
                <a:ext cx="56760" cy="12175"/>
              </a:xfrm>
              <a:custGeom>
                <a:avLst/>
                <a:gdLst/>
                <a:ahLst/>
                <a:cxnLst/>
                <a:rect l="l" t="t" r="r" b="b"/>
                <a:pathLst>
                  <a:path w="1394" h="299" extrusionOk="0">
                    <a:moveTo>
                      <a:pt x="750" y="1"/>
                    </a:moveTo>
                    <a:lnTo>
                      <a:pt x="644" y="10"/>
                    </a:lnTo>
                    <a:lnTo>
                      <a:pt x="452" y="39"/>
                    </a:lnTo>
                    <a:lnTo>
                      <a:pt x="289" y="77"/>
                    </a:lnTo>
                    <a:lnTo>
                      <a:pt x="154" y="116"/>
                    </a:lnTo>
                    <a:lnTo>
                      <a:pt x="39" y="174"/>
                    </a:lnTo>
                    <a:lnTo>
                      <a:pt x="20" y="183"/>
                    </a:lnTo>
                    <a:lnTo>
                      <a:pt x="1" y="212"/>
                    </a:lnTo>
                    <a:lnTo>
                      <a:pt x="1" y="231"/>
                    </a:lnTo>
                    <a:lnTo>
                      <a:pt x="10" y="260"/>
                    </a:lnTo>
                    <a:lnTo>
                      <a:pt x="29" y="289"/>
                    </a:lnTo>
                    <a:lnTo>
                      <a:pt x="68" y="298"/>
                    </a:lnTo>
                    <a:lnTo>
                      <a:pt x="97" y="289"/>
                    </a:lnTo>
                    <a:lnTo>
                      <a:pt x="202" y="241"/>
                    </a:lnTo>
                    <a:lnTo>
                      <a:pt x="318" y="212"/>
                    </a:lnTo>
                    <a:lnTo>
                      <a:pt x="471" y="174"/>
                    </a:lnTo>
                    <a:lnTo>
                      <a:pt x="654" y="145"/>
                    </a:lnTo>
                    <a:lnTo>
                      <a:pt x="750" y="135"/>
                    </a:lnTo>
                    <a:lnTo>
                      <a:pt x="855" y="135"/>
                    </a:lnTo>
                    <a:lnTo>
                      <a:pt x="961" y="145"/>
                    </a:lnTo>
                    <a:lnTo>
                      <a:pt x="1076" y="164"/>
                    </a:lnTo>
                    <a:lnTo>
                      <a:pt x="1192" y="193"/>
                    </a:lnTo>
                    <a:lnTo>
                      <a:pt x="1307" y="231"/>
                    </a:lnTo>
                    <a:lnTo>
                      <a:pt x="1355" y="231"/>
                    </a:lnTo>
                    <a:lnTo>
                      <a:pt x="1374" y="212"/>
                    </a:lnTo>
                    <a:lnTo>
                      <a:pt x="1393" y="193"/>
                    </a:lnTo>
                    <a:lnTo>
                      <a:pt x="1393" y="164"/>
                    </a:lnTo>
                    <a:lnTo>
                      <a:pt x="1384" y="135"/>
                    </a:lnTo>
                    <a:lnTo>
                      <a:pt x="1374" y="116"/>
                    </a:lnTo>
                    <a:lnTo>
                      <a:pt x="1345" y="106"/>
                    </a:lnTo>
                    <a:lnTo>
                      <a:pt x="1221" y="58"/>
                    </a:lnTo>
                    <a:lnTo>
                      <a:pt x="1096" y="29"/>
                    </a:lnTo>
                    <a:lnTo>
                      <a:pt x="980" y="10"/>
                    </a:lnTo>
                    <a:lnTo>
                      <a:pt x="865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6" name="Google Shape;2539;p45"/>
            <p:cNvSpPr/>
            <p:nvPr/>
          </p:nvSpPr>
          <p:spPr>
            <a:xfrm>
              <a:off x="6093951" y="2486454"/>
              <a:ext cx="176700" cy="176700"/>
            </a:xfrm>
            <a:prstGeom prst="ellipse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1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2271708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7940152"/>
              </p:ext>
            </p:extLst>
          </p:nvPr>
        </p:nvGraphicFramePr>
        <p:xfrm>
          <a:off x="762000" y="495300"/>
          <a:ext cx="6898017" cy="4319764"/>
        </p:xfrm>
        <a:graphic>
          <a:graphicData uri="http://schemas.openxmlformats.org/drawingml/2006/table">
            <a:tbl>
              <a:tblPr/>
              <a:tblGrid>
                <a:gridCol w="2299339"/>
                <a:gridCol w="2299339"/>
                <a:gridCol w="2299339"/>
              </a:tblGrid>
              <a:tr h="806398">
                <a:tc>
                  <a:txBody>
                    <a:bodyPr/>
                    <a:lstStyle/>
                    <a:p>
                      <a:r>
                        <a:rPr lang="en-US" sz="1100" dirty="0"/>
                        <a:t>master</a:t>
                      </a:r>
                      <a:br>
                        <a:rPr lang="en-US" sz="1100" dirty="0"/>
                      </a:br>
                      <a:r>
                        <a:rPr lang="en-US" sz="1100" dirty="0"/>
                        <a:t>(120 ESPB) </a:t>
                      </a:r>
                    </a:p>
                  </a:txBody>
                  <a:tcPr marL="14296" marR="14296" marT="14296" marB="1429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/>
                        <a:t>- strukovni master radijacioni terapeut*</a:t>
                      </a:r>
                      <a:br>
                        <a:rPr lang="en-US" sz="1100"/>
                      </a:br>
                      <a:r>
                        <a:rPr lang="en-US" sz="1100"/>
                        <a:t>- strukovni master medicinsko- laboratorijski tehnolog </a:t>
                      </a:r>
                    </a:p>
                  </a:txBody>
                  <a:tcPr marL="14296" marR="14296" marT="14296" marB="1429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/>
                        <a:t>- struk. mast. rad. terap.</a:t>
                      </a:r>
                      <a:br>
                        <a:rPr lang="en-US" sz="1100"/>
                      </a:br>
                      <a:r>
                        <a:rPr lang="en-US" sz="1100"/>
                        <a:t>- struk. mast. med-lab. teh. </a:t>
                      </a:r>
                    </a:p>
                  </a:txBody>
                  <a:tcPr marL="14296" marR="14296" marT="14296" marB="1429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3366">
                <a:tc>
                  <a:txBody>
                    <a:bodyPr/>
                    <a:lstStyle/>
                    <a:p>
                      <a:r>
                        <a:rPr lang="en-US" sz="1100" dirty="0"/>
                        <a:t>master (180+120=300 ESPB) </a:t>
                      </a:r>
                    </a:p>
                  </a:txBody>
                  <a:tcPr marL="14296" marR="14296" marT="14296" marB="1429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/>
                        <a:t>- strukovni master medicinska sestra</a:t>
                      </a:r>
                      <a:br>
                        <a:rPr lang="en-US" sz="1100"/>
                      </a:br>
                      <a:r>
                        <a:rPr lang="en-US" sz="1100"/>
                        <a:t>- strukovni master sanitarno-ekološki inženjer</a:t>
                      </a:r>
                      <a:br>
                        <a:rPr lang="en-US" sz="1100"/>
                      </a:br>
                      <a:r>
                        <a:rPr lang="en-US" sz="1100"/>
                        <a:t>- strukovni master medicinski radiolog</a:t>
                      </a:r>
                      <a:br>
                        <a:rPr lang="en-US" sz="1100"/>
                      </a:br>
                      <a:r>
                        <a:rPr lang="en-US" sz="1100"/>
                        <a:t>- strukovni master nutricionista dijetetičar</a:t>
                      </a:r>
                      <a:br>
                        <a:rPr lang="en-US" sz="1100"/>
                      </a:br>
                      <a:r>
                        <a:rPr lang="en-US" sz="1100"/>
                        <a:t>- strukovni master kozmetičar estetičar</a:t>
                      </a:r>
                      <a:br>
                        <a:rPr lang="en-US" sz="1100"/>
                      </a:br>
                      <a:r>
                        <a:rPr lang="en-US" sz="1100"/>
                        <a:t>- strukovni master instrumentar</a:t>
                      </a:r>
                      <a:br>
                        <a:rPr lang="en-US" sz="1100"/>
                      </a:br>
                      <a:r>
                        <a:rPr lang="en-US" sz="1100"/>
                        <a:t>- strukovni master fizioterapeut</a:t>
                      </a:r>
                      <a:br>
                        <a:rPr lang="en-US" sz="1100"/>
                      </a:br>
                      <a:r>
                        <a:rPr lang="en-US" sz="1100"/>
                        <a:t>- strukovni master anestetičar</a:t>
                      </a:r>
                      <a:br>
                        <a:rPr lang="en-US" sz="1100"/>
                      </a:br>
                      <a:r>
                        <a:rPr lang="en-US" sz="1100"/>
                        <a:t>- strukovni master radni terapeut</a:t>
                      </a:r>
                      <a:br>
                        <a:rPr lang="en-US" sz="1100"/>
                      </a:br>
                      <a:r>
                        <a:rPr lang="en-US" sz="1100"/>
                        <a:t>- Strukovni master organizator zdravstvene nege </a:t>
                      </a:r>
                      <a:br>
                        <a:rPr lang="en-US" sz="1100"/>
                      </a:br>
                      <a:r>
                        <a:rPr lang="en-US" sz="1100"/>
                        <a:t>- Strukovni master menadžer u zdravstvu</a:t>
                      </a:r>
                    </a:p>
                  </a:txBody>
                  <a:tcPr marL="14296" marR="14296" marT="14296" marB="1429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- </a:t>
                      </a:r>
                      <a:r>
                        <a:rPr lang="en-US" sz="1100" dirty="0" err="1"/>
                        <a:t>Struk</a:t>
                      </a:r>
                      <a:r>
                        <a:rPr lang="en-US" sz="1100" dirty="0"/>
                        <a:t>. mast. med. </a:t>
                      </a:r>
                      <a:r>
                        <a:rPr lang="en-US" sz="1100" dirty="0" err="1"/>
                        <a:t>sest</a:t>
                      </a:r>
                      <a:r>
                        <a:rPr lang="en-US" sz="1100" dirty="0"/>
                        <a:t>.</a:t>
                      </a:r>
                      <a:br>
                        <a:rPr lang="en-US" sz="1100" dirty="0"/>
                      </a:br>
                      <a:r>
                        <a:rPr lang="en-US" sz="1100" dirty="0"/>
                        <a:t>- </a:t>
                      </a:r>
                      <a:r>
                        <a:rPr lang="en-US" sz="1100" dirty="0" err="1"/>
                        <a:t>Struk</a:t>
                      </a:r>
                      <a:r>
                        <a:rPr lang="en-US" sz="1100" dirty="0"/>
                        <a:t>. mast. sanit. </a:t>
                      </a:r>
                      <a:r>
                        <a:rPr lang="en-US" sz="1100" dirty="0" err="1"/>
                        <a:t>ekol</a:t>
                      </a:r>
                      <a:r>
                        <a:rPr lang="en-US" sz="1100" dirty="0"/>
                        <a:t>. </a:t>
                      </a:r>
                      <a:r>
                        <a:rPr lang="en-US" sz="1100" dirty="0" err="1"/>
                        <a:t>inž</a:t>
                      </a:r>
                      <a:r>
                        <a:rPr lang="en-US" sz="1100" dirty="0"/>
                        <a:t>.</a:t>
                      </a:r>
                      <a:br>
                        <a:rPr lang="en-US" sz="1100" dirty="0"/>
                      </a:br>
                      <a:r>
                        <a:rPr lang="en-US" sz="1100" dirty="0"/>
                        <a:t>- </a:t>
                      </a:r>
                      <a:r>
                        <a:rPr lang="en-US" sz="1100" dirty="0" err="1"/>
                        <a:t>Struk</a:t>
                      </a:r>
                      <a:r>
                        <a:rPr lang="en-US" sz="1100" dirty="0"/>
                        <a:t>. mast. med. </a:t>
                      </a:r>
                      <a:r>
                        <a:rPr lang="en-US" sz="1100" dirty="0" err="1"/>
                        <a:t>radiol</a:t>
                      </a:r>
                      <a:r>
                        <a:rPr lang="en-US" sz="1100" dirty="0"/>
                        <a:t>.</a:t>
                      </a:r>
                      <a:br>
                        <a:rPr lang="en-US" sz="1100" dirty="0"/>
                      </a:br>
                      <a:r>
                        <a:rPr lang="en-US" sz="1100" dirty="0"/>
                        <a:t>- </a:t>
                      </a:r>
                      <a:r>
                        <a:rPr lang="en-US" sz="1100" dirty="0" err="1"/>
                        <a:t>Struk</a:t>
                      </a:r>
                      <a:r>
                        <a:rPr lang="en-US" sz="1100" dirty="0"/>
                        <a:t>. mast. </a:t>
                      </a:r>
                      <a:r>
                        <a:rPr lang="en-US" sz="1100" dirty="0" err="1"/>
                        <a:t>nutr</a:t>
                      </a:r>
                      <a:r>
                        <a:rPr lang="en-US" sz="1100" dirty="0"/>
                        <a:t>. </a:t>
                      </a:r>
                      <a:r>
                        <a:rPr lang="en-US" sz="1100" dirty="0" err="1"/>
                        <a:t>dijet</a:t>
                      </a:r>
                      <a:r>
                        <a:rPr lang="en-US" sz="1100" dirty="0"/>
                        <a:t>.</a:t>
                      </a:r>
                      <a:br>
                        <a:rPr lang="en-US" sz="1100" dirty="0"/>
                      </a:br>
                      <a:r>
                        <a:rPr lang="en-US" sz="1100" dirty="0"/>
                        <a:t>- </a:t>
                      </a:r>
                      <a:r>
                        <a:rPr lang="en-US" sz="1100" dirty="0" err="1"/>
                        <a:t>Struk</a:t>
                      </a:r>
                      <a:r>
                        <a:rPr lang="en-US" sz="1100" dirty="0"/>
                        <a:t>. mast. </a:t>
                      </a:r>
                      <a:r>
                        <a:rPr lang="en-US" sz="1100" dirty="0" err="1"/>
                        <a:t>kozm</a:t>
                      </a:r>
                      <a:r>
                        <a:rPr lang="en-US" sz="1100" dirty="0"/>
                        <a:t>. </a:t>
                      </a:r>
                      <a:r>
                        <a:rPr lang="en-US" sz="1100" dirty="0" err="1"/>
                        <a:t>estet</a:t>
                      </a:r>
                      <a:r>
                        <a:rPr lang="en-US" sz="1100" dirty="0"/>
                        <a:t>.</a:t>
                      </a:r>
                      <a:br>
                        <a:rPr lang="en-US" sz="1100" dirty="0"/>
                      </a:br>
                      <a:r>
                        <a:rPr lang="en-US" sz="1100" dirty="0"/>
                        <a:t>- </a:t>
                      </a:r>
                      <a:r>
                        <a:rPr lang="en-US" sz="1100" dirty="0" err="1"/>
                        <a:t>Struk</a:t>
                      </a:r>
                      <a:r>
                        <a:rPr lang="en-US" sz="1100" dirty="0"/>
                        <a:t>. mast. </a:t>
                      </a:r>
                      <a:r>
                        <a:rPr lang="en-US" sz="1100" dirty="0" err="1"/>
                        <a:t>instrum</a:t>
                      </a:r>
                      <a:r>
                        <a:rPr lang="en-US" sz="1100" dirty="0"/>
                        <a:t>.</a:t>
                      </a:r>
                      <a:br>
                        <a:rPr lang="en-US" sz="1100" dirty="0"/>
                      </a:br>
                      <a:r>
                        <a:rPr lang="en-US" sz="1100" dirty="0"/>
                        <a:t>- </a:t>
                      </a:r>
                      <a:r>
                        <a:rPr lang="en-US" sz="1100" dirty="0" err="1"/>
                        <a:t>Struk</a:t>
                      </a:r>
                      <a:r>
                        <a:rPr lang="en-US" sz="1100" dirty="0"/>
                        <a:t>. mast. </a:t>
                      </a:r>
                      <a:r>
                        <a:rPr lang="en-US" sz="1100" dirty="0" err="1"/>
                        <a:t>fizioterap</a:t>
                      </a:r>
                      <a:r>
                        <a:rPr lang="en-US" sz="1100" dirty="0"/>
                        <a:t>.</a:t>
                      </a:r>
                      <a:br>
                        <a:rPr lang="en-US" sz="1100" dirty="0"/>
                      </a:br>
                      <a:r>
                        <a:rPr lang="en-US" sz="1100" dirty="0"/>
                        <a:t>- </a:t>
                      </a:r>
                      <a:r>
                        <a:rPr lang="en-US" sz="1100" dirty="0" err="1"/>
                        <a:t>Struk</a:t>
                      </a:r>
                      <a:r>
                        <a:rPr lang="en-US" sz="1100" dirty="0"/>
                        <a:t>. mast. </a:t>
                      </a:r>
                      <a:r>
                        <a:rPr lang="en-US" sz="1100" dirty="0" err="1"/>
                        <a:t>anest</a:t>
                      </a:r>
                      <a:r>
                        <a:rPr lang="en-US" sz="1100" dirty="0"/>
                        <a:t>.</a:t>
                      </a:r>
                      <a:br>
                        <a:rPr lang="en-US" sz="1100" dirty="0"/>
                      </a:br>
                      <a:r>
                        <a:rPr lang="en-US" sz="1100" dirty="0"/>
                        <a:t>- Str. </a:t>
                      </a:r>
                      <a:r>
                        <a:rPr lang="en-US" sz="1100" dirty="0" err="1"/>
                        <a:t>msrrad</a:t>
                      </a:r>
                      <a:r>
                        <a:rPr lang="en-US" sz="1100" dirty="0"/>
                        <a:t>. ter.</a:t>
                      </a:r>
                      <a:br>
                        <a:rPr lang="en-US" sz="1100" dirty="0"/>
                      </a:br>
                      <a:r>
                        <a:rPr lang="en-US" sz="1100" dirty="0"/>
                        <a:t>- </a:t>
                      </a:r>
                      <a:r>
                        <a:rPr lang="en-US" sz="1100" dirty="0" err="1"/>
                        <a:t>Struk</a:t>
                      </a:r>
                      <a:r>
                        <a:rPr lang="en-US" sz="1100" dirty="0"/>
                        <a:t>. mast. org. </a:t>
                      </a:r>
                      <a:r>
                        <a:rPr lang="en-US" sz="1100" dirty="0" err="1"/>
                        <a:t>zdrav</a:t>
                      </a:r>
                      <a:r>
                        <a:rPr lang="en-US" sz="1100" dirty="0"/>
                        <a:t>. </a:t>
                      </a:r>
                      <a:r>
                        <a:rPr lang="en-US" sz="1100" dirty="0" err="1"/>
                        <a:t>nege</a:t>
                      </a:r>
                      <a:r>
                        <a:rPr lang="en-US" sz="1100" dirty="0"/>
                        <a:t> </a:t>
                      </a:r>
                      <a:br>
                        <a:rPr lang="en-US" sz="1100" dirty="0"/>
                      </a:br>
                      <a:r>
                        <a:rPr lang="en-US" sz="1100" dirty="0"/>
                        <a:t>- </a:t>
                      </a:r>
                      <a:r>
                        <a:rPr lang="en-US" sz="1100" dirty="0" err="1"/>
                        <a:t>Struk</a:t>
                      </a:r>
                      <a:r>
                        <a:rPr lang="en-US" sz="1100" dirty="0"/>
                        <a:t>. mast. </a:t>
                      </a:r>
                      <a:r>
                        <a:rPr lang="en-US" sz="1100" dirty="0" err="1"/>
                        <a:t>menadž</a:t>
                      </a:r>
                      <a:r>
                        <a:rPr lang="en-US" sz="1100" dirty="0"/>
                        <a:t>. u </a:t>
                      </a:r>
                      <a:r>
                        <a:rPr lang="en-US" sz="1100" dirty="0" err="1"/>
                        <a:t>zdrav</a:t>
                      </a:r>
                      <a:r>
                        <a:rPr lang="en-US" sz="1100" dirty="0"/>
                        <a:t>.</a:t>
                      </a:r>
                    </a:p>
                  </a:txBody>
                  <a:tcPr marL="14296" marR="14296" marT="14296" marB="1429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pSp>
        <p:nvGrpSpPr>
          <p:cNvPr id="4" name="Google Shape;2483;p45"/>
          <p:cNvGrpSpPr/>
          <p:nvPr/>
        </p:nvGrpSpPr>
        <p:grpSpPr>
          <a:xfrm>
            <a:off x="438149" y="1828800"/>
            <a:ext cx="2245103" cy="3045154"/>
            <a:chOff x="5859575" y="1093726"/>
            <a:chExt cx="2827200" cy="3638249"/>
          </a:xfrm>
        </p:grpSpPr>
        <p:grpSp>
          <p:nvGrpSpPr>
            <p:cNvPr id="5" name="Google Shape;2484;p45"/>
            <p:cNvGrpSpPr/>
            <p:nvPr/>
          </p:nvGrpSpPr>
          <p:grpSpPr>
            <a:xfrm>
              <a:off x="5859575" y="1093726"/>
              <a:ext cx="2827200" cy="3638249"/>
              <a:chOff x="3929650" y="1220776"/>
              <a:chExt cx="2827200" cy="3638249"/>
            </a:xfrm>
          </p:grpSpPr>
          <p:sp>
            <p:nvSpPr>
              <p:cNvPr id="7" name="Google Shape;2485;p45"/>
              <p:cNvSpPr/>
              <p:nvPr/>
            </p:nvSpPr>
            <p:spPr>
              <a:xfrm>
                <a:off x="3929650" y="4626225"/>
                <a:ext cx="2827200" cy="232800"/>
              </a:xfrm>
              <a:prstGeom prst="ellipse">
                <a:avLst/>
              </a:prstGeom>
              <a:solidFill>
                <a:srgbClr val="666666">
                  <a:alpha val="1254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" name="Google Shape;2486;p45"/>
              <p:cNvSpPr/>
              <p:nvPr/>
            </p:nvSpPr>
            <p:spPr>
              <a:xfrm>
                <a:off x="6029804" y="4364304"/>
                <a:ext cx="446305" cy="367679"/>
              </a:xfrm>
              <a:custGeom>
                <a:avLst/>
                <a:gdLst/>
                <a:ahLst/>
                <a:cxnLst/>
                <a:rect l="l" t="t" r="r" b="b"/>
                <a:pathLst>
                  <a:path w="10961" h="9030" extrusionOk="0">
                    <a:moveTo>
                      <a:pt x="3872" y="0"/>
                    </a:moveTo>
                    <a:lnTo>
                      <a:pt x="3785" y="96"/>
                    </a:lnTo>
                    <a:lnTo>
                      <a:pt x="807" y="3257"/>
                    </a:lnTo>
                    <a:lnTo>
                      <a:pt x="394" y="5860"/>
                    </a:lnTo>
                    <a:lnTo>
                      <a:pt x="0" y="8329"/>
                    </a:lnTo>
                    <a:lnTo>
                      <a:pt x="0" y="8396"/>
                    </a:lnTo>
                    <a:lnTo>
                      <a:pt x="0" y="8463"/>
                    </a:lnTo>
                    <a:lnTo>
                      <a:pt x="10" y="8530"/>
                    </a:lnTo>
                    <a:lnTo>
                      <a:pt x="20" y="8588"/>
                    </a:lnTo>
                    <a:lnTo>
                      <a:pt x="39" y="8655"/>
                    </a:lnTo>
                    <a:lnTo>
                      <a:pt x="68" y="8713"/>
                    </a:lnTo>
                    <a:lnTo>
                      <a:pt x="106" y="8761"/>
                    </a:lnTo>
                    <a:lnTo>
                      <a:pt x="144" y="8819"/>
                    </a:lnTo>
                    <a:lnTo>
                      <a:pt x="183" y="8857"/>
                    </a:lnTo>
                    <a:lnTo>
                      <a:pt x="231" y="8905"/>
                    </a:lnTo>
                    <a:lnTo>
                      <a:pt x="288" y="8934"/>
                    </a:lnTo>
                    <a:lnTo>
                      <a:pt x="346" y="8972"/>
                    </a:lnTo>
                    <a:lnTo>
                      <a:pt x="404" y="8992"/>
                    </a:lnTo>
                    <a:lnTo>
                      <a:pt x="471" y="9011"/>
                    </a:lnTo>
                    <a:lnTo>
                      <a:pt x="529" y="9020"/>
                    </a:lnTo>
                    <a:lnTo>
                      <a:pt x="605" y="9030"/>
                    </a:lnTo>
                    <a:lnTo>
                      <a:pt x="10356" y="9030"/>
                    </a:lnTo>
                    <a:lnTo>
                      <a:pt x="10461" y="9020"/>
                    </a:lnTo>
                    <a:lnTo>
                      <a:pt x="10558" y="8992"/>
                    </a:lnTo>
                    <a:lnTo>
                      <a:pt x="10644" y="8953"/>
                    </a:lnTo>
                    <a:lnTo>
                      <a:pt x="10721" y="8905"/>
                    </a:lnTo>
                    <a:lnTo>
                      <a:pt x="10788" y="8847"/>
                    </a:lnTo>
                    <a:lnTo>
                      <a:pt x="10846" y="8771"/>
                    </a:lnTo>
                    <a:lnTo>
                      <a:pt x="10894" y="8694"/>
                    </a:lnTo>
                    <a:lnTo>
                      <a:pt x="10932" y="8617"/>
                    </a:lnTo>
                    <a:lnTo>
                      <a:pt x="10951" y="8530"/>
                    </a:lnTo>
                    <a:lnTo>
                      <a:pt x="10961" y="8434"/>
                    </a:lnTo>
                    <a:lnTo>
                      <a:pt x="10961" y="8348"/>
                    </a:lnTo>
                    <a:lnTo>
                      <a:pt x="10942" y="8252"/>
                    </a:lnTo>
                    <a:lnTo>
                      <a:pt x="10913" y="8165"/>
                    </a:lnTo>
                    <a:lnTo>
                      <a:pt x="10865" y="8089"/>
                    </a:lnTo>
                    <a:lnTo>
                      <a:pt x="10798" y="8002"/>
                    </a:lnTo>
                    <a:lnTo>
                      <a:pt x="10721" y="7935"/>
                    </a:lnTo>
                    <a:lnTo>
                      <a:pt x="6292" y="4582"/>
                    </a:lnTo>
                    <a:lnTo>
                      <a:pt x="4803" y="3449"/>
                    </a:lnTo>
                    <a:lnTo>
                      <a:pt x="3900" y="106"/>
                    </a:lnTo>
                    <a:lnTo>
                      <a:pt x="3872" y="0"/>
                    </a:lnTo>
                    <a:close/>
                  </a:path>
                </a:pathLst>
              </a:custGeom>
              <a:solidFill>
                <a:srgbClr val="2193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" name="Google Shape;2487;p45"/>
              <p:cNvSpPr/>
              <p:nvPr/>
            </p:nvSpPr>
            <p:spPr>
              <a:xfrm>
                <a:off x="6045847" y="4368213"/>
                <a:ext cx="240193" cy="234696"/>
              </a:xfrm>
              <a:custGeom>
                <a:avLst/>
                <a:gdLst/>
                <a:ahLst/>
                <a:cxnLst/>
                <a:rect l="l" t="t" r="r" b="b"/>
                <a:pathLst>
                  <a:path w="5899" h="5764" extrusionOk="0">
                    <a:moveTo>
                      <a:pt x="3391" y="0"/>
                    </a:moveTo>
                    <a:lnTo>
                      <a:pt x="413" y="3161"/>
                    </a:lnTo>
                    <a:lnTo>
                      <a:pt x="0" y="5764"/>
                    </a:lnTo>
                    <a:lnTo>
                      <a:pt x="3554" y="5764"/>
                    </a:lnTo>
                    <a:lnTo>
                      <a:pt x="5898" y="4486"/>
                    </a:lnTo>
                    <a:lnTo>
                      <a:pt x="4409" y="3353"/>
                    </a:lnTo>
                    <a:lnTo>
                      <a:pt x="3506" y="10"/>
                    </a:lnTo>
                    <a:lnTo>
                      <a:pt x="3391" y="0"/>
                    </a:lnTo>
                    <a:close/>
                  </a:path>
                </a:pathLst>
              </a:custGeom>
              <a:solidFill>
                <a:srgbClr val="B12E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" name="Google Shape;2488;p45"/>
              <p:cNvSpPr/>
              <p:nvPr/>
            </p:nvSpPr>
            <p:spPr>
              <a:xfrm>
                <a:off x="5220560" y="4364304"/>
                <a:ext cx="446305" cy="367679"/>
              </a:xfrm>
              <a:custGeom>
                <a:avLst/>
                <a:gdLst/>
                <a:ahLst/>
                <a:cxnLst/>
                <a:rect l="l" t="t" r="r" b="b"/>
                <a:pathLst>
                  <a:path w="10961" h="9030" extrusionOk="0">
                    <a:moveTo>
                      <a:pt x="7089" y="0"/>
                    </a:moveTo>
                    <a:lnTo>
                      <a:pt x="7061" y="106"/>
                    </a:lnTo>
                    <a:lnTo>
                      <a:pt x="6158" y="3449"/>
                    </a:lnTo>
                    <a:lnTo>
                      <a:pt x="4669" y="4582"/>
                    </a:lnTo>
                    <a:lnTo>
                      <a:pt x="240" y="7935"/>
                    </a:lnTo>
                    <a:lnTo>
                      <a:pt x="163" y="8002"/>
                    </a:lnTo>
                    <a:lnTo>
                      <a:pt x="96" y="8089"/>
                    </a:lnTo>
                    <a:lnTo>
                      <a:pt x="48" y="8165"/>
                    </a:lnTo>
                    <a:lnTo>
                      <a:pt x="19" y="8252"/>
                    </a:lnTo>
                    <a:lnTo>
                      <a:pt x="0" y="8348"/>
                    </a:lnTo>
                    <a:lnTo>
                      <a:pt x="0" y="8434"/>
                    </a:lnTo>
                    <a:lnTo>
                      <a:pt x="10" y="8530"/>
                    </a:lnTo>
                    <a:lnTo>
                      <a:pt x="29" y="8617"/>
                    </a:lnTo>
                    <a:lnTo>
                      <a:pt x="67" y="8694"/>
                    </a:lnTo>
                    <a:lnTo>
                      <a:pt x="115" y="8771"/>
                    </a:lnTo>
                    <a:lnTo>
                      <a:pt x="173" y="8847"/>
                    </a:lnTo>
                    <a:lnTo>
                      <a:pt x="240" y="8905"/>
                    </a:lnTo>
                    <a:lnTo>
                      <a:pt x="317" y="8953"/>
                    </a:lnTo>
                    <a:lnTo>
                      <a:pt x="404" y="8992"/>
                    </a:lnTo>
                    <a:lnTo>
                      <a:pt x="500" y="9020"/>
                    </a:lnTo>
                    <a:lnTo>
                      <a:pt x="605" y="9030"/>
                    </a:lnTo>
                    <a:lnTo>
                      <a:pt x="10356" y="9030"/>
                    </a:lnTo>
                    <a:lnTo>
                      <a:pt x="10423" y="9020"/>
                    </a:lnTo>
                    <a:lnTo>
                      <a:pt x="10490" y="9011"/>
                    </a:lnTo>
                    <a:lnTo>
                      <a:pt x="10557" y="8992"/>
                    </a:lnTo>
                    <a:lnTo>
                      <a:pt x="10615" y="8972"/>
                    </a:lnTo>
                    <a:lnTo>
                      <a:pt x="10673" y="8934"/>
                    </a:lnTo>
                    <a:lnTo>
                      <a:pt x="10730" y="8905"/>
                    </a:lnTo>
                    <a:lnTo>
                      <a:pt x="10778" y="8857"/>
                    </a:lnTo>
                    <a:lnTo>
                      <a:pt x="10817" y="8819"/>
                    </a:lnTo>
                    <a:lnTo>
                      <a:pt x="10855" y="8761"/>
                    </a:lnTo>
                    <a:lnTo>
                      <a:pt x="10893" y="8713"/>
                    </a:lnTo>
                    <a:lnTo>
                      <a:pt x="10922" y="8655"/>
                    </a:lnTo>
                    <a:lnTo>
                      <a:pt x="10942" y="8588"/>
                    </a:lnTo>
                    <a:lnTo>
                      <a:pt x="10951" y="8530"/>
                    </a:lnTo>
                    <a:lnTo>
                      <a:pt x="10961" y="8463"/>
                    </a:lnTo>
                    <a:lnTo>
                      <a:pt x="10961" y="8396"/>
                    </a:lnTo>
                    <a:lnTo>
                      <a:pt x="10951" y="8329"/>
                    </a:lnTo>
                    <a:lnTo>
                      <a:pt x="10567" y="5860"/>
                    </a:lnTo>
                    <a:lnTo>
                      <a:pt x="10154" y="3257"/>
                    </a:lnTo>
                    <a:lnTo>
                      <a:pt x="7176" y="96"/>
                    </a:lnTo>
                    <a:lnTo>
                      <a:pt x="7089" y="0"/>
                    </a:lnTo>
                    <a:close/>
                  </a:path>
                </a:pathLst>
              </a:custGeom>
              <a:solidFill>
                <a:srgbClr val="2193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" name="Google Shape;2489;p45"/>
              <p:cNvSpPr/>
              <p:nvPr/>
            </p:nvSpPr>
            <p:spPr>
              <a:xfrm>
                <a:off x="5410625" y="4368213"/>
                <a:ext cx="240193" cy="234696"/>
              </a:xfrm>
              <a:custGeom>
                <a:avLst/>
                <a:gdLst/>
                <a:ahLst/>
                <a:cxnLst/>
                <a:rect l="l" t="t" r="r" b="b"/>
                <a:pathLst>
                  <a:path w="5899" h="5764" extrusionOk="0">
                    <a:moveTo>
                      <a:pt x="2508" y="0"/>
                    </a:moveTo>
                    <a:lnTo>
                      <a:pt x="2393" y="10"/>
                    </a:lnTo>
                    <a:lnTo>
                      <a:pt x="1490" y="3353"/>
                    </a:lnTo>
                    <a:lnTo>
                      <a:pt x="1" y="4486"/>
                    </a:lnTo>
                    <a:lnTo>
                      <a:pt x="2345" y="5764"/>
                    </a:lnTo>
                    <a:lnTo>
                      <a:pt x="5899" y="5764"/>
                    </a:lnTo>
                    <a:lnTo>
                      <a:pt x="5486" y="3161"/>
                    </a:lnTo>
                    <a:lnTo>
                      <a:pt x="2508" y="0"/>
                    </a:lnTo>
                    <a:close/>
                  </a:path>
                </a:pathLst>
              </a:custGeom>
              <a:solidFill>
                <a:srgbClr val="B12E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" name="Google Shape;2490;p45"/>
              <p:cNvSpPr/>
              <p:nvPr/>
            </p:nvSpPr>
            <p:spPr>
              <a:xfrm>
                <a:off x="5429803" y="2623342"/>
                <a:ext cx="849204" cy="1924879"/>
              </a:xfrm>
              <a:custGeom>
                <a:avLst/>
                <a:gdLst/>
                <a:ahLst/>
                <a:cxnLst/>
                <a:rect l="l" t="t" r="r" b="b"/>
                <a:pathLst>
                  <a:path w="20856" h="47274" extrusionOk="0">
                    <a:moveTo>
                      <a:pt x="7042" y="1"/>
                    </a:moveTo>
                    <a:lnTo>
                      <a:pt x="3612" y="11692"/>
                    </a:lnTo>
                    <a:lnTo>
                      <a:pt x="0" y="45736"/>
                    </a:lnTo>
                    <a:lnTo>
                      <a:pt x="5774" y="47273"/>
                    </a:lnTo>
                    <a:lnTo>
                      <a:pt x="10903" y="18032"/>
                    </a:lnTo>
                    <a:lnTo>
                      <a:pt x="14381" y="46360"/>
                    </a:lnTo>
                    <a:lnTo>
                      <a:pt x="20855" y="45736"/>
                    </a:lnTo>
                    <a:lnTo>
                      <a:pt x="16725" y="1"/>
                    </a:lnTo>
                    <a:close/>
                  </a:path>
                </a:pathLst>
              </a:custGeom>
              <a:solidFill>
                <a:srgbClr val="2193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" name="Google Shape;2491;p45"/>
              <p:cNvSpPr/>
              <p:nvPr/>
            </p:nvSpPr>
            <p:spPr>
              <a:xfrm>
                <a:off x="5399672" y="4415118"/>
                <a:ext cx="298093" cy="163562"/>
              </a:xfrm>
              <a:custGeom>
                <a:avLst/>
                <a:gdLst/>
                <a:ahLst/>
                <a:cxnLst/>
                <a:rect l="l" t="t" r="r" b="b"/>
                <a:pathLst>
                  <a:path w="7321" h="4017" extrusionOk="0">
                    <a:moveTo>
                      <a:pt x="865" y="1"/>
                    </a:moveTo>
                    <a:lnTo>
                      <a:pt x="808" y="11"/>
                    </a:lnTo>
                    <a:lnTo>
                      <a:pt x="702" y="49"/>
                    </a:lnTo>
                    <a:lnTo>
                      <a:pt x="606" y="97"/>
                    </a:lnTo>
                    <a:lnTo>
                      <a:pt x="519" y="164"/>
                    </a:lnTo>
                    <a:lnTo>
                      <a:pt x="443" y="260"/>
                    </a:lnTo>
                    <a:lnTo>
                      <a:pt x="414" y="308"/>
                    </a:lnTo>
                    <a:lnTo>
                      <a:pt x="385" y="356"/>
                    </a:lnTo>
                    <a:lnTo>
                      <a:pt x="366" y="414"/>
                    </a:lnTo>
                    <a:lnTo>
                      <a:pt x="347" y="472"/>
                    </a:lnTo>
                    <a:lnTo>
                      <a:pt x="10" y="2114"/>
                    </a:lnTo>
                    <a:lnTo>
                      <a:pt x="1" y="2172"/>
                    </a:lnTo>
                    <a:lnTo>
                      <a:pt x="1" y="2230"/>
                    </a:lnTo>
                    <a:lnTo>
                      <a:pt x="1" y="2287"/>
                    </a:lnTo>
                    <a:lnTo>
                      <a:pt x="10" y="2345"/>
                    </a:lnTo>
                    <a:lnTo>
                      <a:pt x="39" y="2460"/>
                    </a:lnTo>
                    <a:lnTo>
                      <a:pt x="97" y="2556"/>
                    </a:lnTo>
                    <a:lnTo>
                      <a:pt x="164" y="2643"/>
                    </a:lnTo>
                    <a:lnTo>
                      <a:pt x="250" y="2720"/>
                    </a:lnTo>
                    <a:lnTo>
                      <a:pt x="298" y="2748"/>
                    </a:lnTo>
                    <a:lnTo>
                      <a:pt x="356" y="2777"/>
                    </a:lnTo>
                    <a:lnTo>
                      <a:pt x="404" y="2796"/>
                    </a:lnTo>
                    <a:lnTo>
                      <a:pt x="471" y="2806"/>
                    </a:lnTo>
                    <a:lnTo>
                      <a:pt x="6274" y="4007"/>
                    </a:lnTo>
                    <a:lnTo>
                      <a:pt x="6331" y="4016"/>
                    </a:lnTo>
                    <a:lnTo>
                      <a:pt x="6446" y="4016"/>
                    </a:lnTo>
                    <a:lnTo>
                      <a:pt x="6504" y="4007"/>
                    </a:lnTo>
                    <a:lnTo>
                      <a:pt x="6610" y="3978"/>
                    </a:lnTo>
                    <a:lnTo>
                      <a:pt x="6715" y="3920"/>
                    </a:lnTo>
                    <a:lnTo>
                      <a:pt x="6802" y="3853"/>
                    </a:lnTo>
                    <a:lnTo>
                      <a:pt x="6869" y="3767"/>
                    </a:lnTo>
                    <a:lnTo>
                      <a:pt x="6908" y="3719"/>
                    </a:lnTo>
                    <a:lnTo>
                      <a:pt x="6927" y="3661"/>
                    </a:lnTo>
                    <a:lnTo>
                      <a:pt x="6946" y="3613"/>
                    </a:lnTo>
                    <a:lnTo>
                      <a:pt x="6965" y="3546"/>
                    </a:lnTo>
                    <a:lnTo>
                      <a:pt x="7301" y="1903"/>
                    </a:lnTo>
                    <a:lnTo>
                      <a:pt x="7311" y="1845"/>
                    </a:lnTo>
                    <a:lnTo>
                      <a:pt x="7321" y="1788"/>
                    </a:lnTo>
                    <a:lnTo>
                      <a:pt x="7311" y="1730"/>
                    </a:lnTo>
                    <a:lnTo>
                      <a:pt x="7301" y="1672"/>
                    </a:lnTo>
                    <a:lnTo>
                      <a:pt x="7273" y="1567"/>
                    </a:lnTo>
                    <a:lnTo>
                      <a:pt x="7225" y="1461"/>
                    </a:lnTo>
                    <a:lnTo>
                      <a:pt x="7148" y="1375"/>
                    </a:lnTo>
                    <a:lnTo>
                      <a:pt x="7061" y="1307"/>
                    </a:lnTo>
                    <a:lnTo>
                      <a:pt x="7013" y="1269"/>
                    </a:lnTo>
                    <a:lnTo>
                      <a:pt x="6965" y="1250"/>
                    </a:lnTo>
                    <a:lnTo>
                      <a:pt x="6908" y="1231"/>
                    </a:lnTo>
                    <a:lnTo>
                      <a:pt x="6850" y="1211"/>
                    </a:lnTo>
                    <a:lnTo>
                      <a:pt x="1038" y="11"/>
                    </a:lnTo>
                    <a:lnTo>
                      <a:pt x="981" y="1"/>
                    </a:lnTo>
                    <a:close/>
                  </a:path>
                </a:pathLst>
              </a:custGeom>
              <a:solidFill>
                <a:srgbClr val="02DAA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" name="Google Shape;2492;p45"/>
              <p:cNvSpPr/>
              <p:nvPr/>
            </p:nvSpPr>
            <p:spPr>
              <a:xfrm>
                <a:off x="5990675" y="4419068"/>
                <a:ext cx="320772" cy="151021"/>
              </a:xfrm>
              <a:custGeom>
                <a:avLst/>
                <a:gdLst/>
                <a:ahLst/>
                <a:cxnLst/>
                <a:rect l="l" t="t" r="r" b="b"/>
                <a:pathLst>
                  <a:path w="7878" h="3709" extrusionOk="0">
                    <a:moveTo>
                      <a:pt x="7032" y="0"/>
                    </a:moveTo>
                    <a:lnTo>
                      <a:pt x="6965" y="10"/>
                    </a:lnTo>
                    <a:lnTo>
                      <a:pt x="529" y="884"/>
                    </a:lnTo>
                    <a:lnTo>
                      <a:pt x="462" y="893"/>
                    </a:lnTo>
                    <a:lnTo>
                      <a:pt x="404" y="913"/>
                    </a:lnTo>
                    <a:lnTo>
                      <a:pt x="356" y="932"/>
                    </a:lnTo>
                    <a:lnTo>
                      <a:pt x="298" y="961"/>
                    </a:lnTo>
                    <a:lnTo>
                      <a:pt x="250" y="989"/>
                    </a:lnTo>
                    <a:lnTo>
                      <a:pt x="202" y="1028"/>
                    </a:lnTo>
                    <a:lnTo>
                      <a:pt x="126" y="1114"/>
                    </a:lnTo>
                    <a:lnTo>
                      <a:pt x="58" y="1210"/>
                    </a:lnTo>
                    <a:lnTo>
                      <a:pt x="39" y="1268"/>
                    </a:lnTo>
                    <a:lnTo>
                      <a:pt x="20" y="1326"/>
                    </a:lnTo>
                    <a:lnTo>
                      <a:pt x="10" y="1383"/>
                    </a:lnTo>
                    <a:lnTo>
                      <a:pt x="1" y="1441"/>
                    </a:lnTo>
                    <a:lnTo>
                      <a:pt x="1" y="1508"/>
                    </a:lnTo>
                    <a:lnTo>
                      <a:pt x="1" y="1566"/>
                    </a:lnTo>
                    <a:lnTo>
                      <a:pt x="222" y="3180"/>
                    </a:lnTo>
                    <a:lnTo>
                      <a:pt x="231" y="3247"/>
                    </a:lnTo>
                    <a:lnTo>
                      <a:pt x="250" y="3305"/>
                    </a:lnTo>
                    <a:lnTo>
                      <a:pt x="279" y="3362"/>
                    </a:lnTo>
                    <a:lnTo>
                      <a:pt x="298" y="3410"/>
                    </a:lnTo>
                    <a:lnTo>
                      <a:pt x="337" y="3458"/>
                    </a:lnTo>
                    <a:lnTo>
                      <a:pt x="375" y="3506"/>
                    </a:lnTo>
                    <a:lnTo>
                      <a:pt x="462" y="3583"/>
                    </a:lnTo>
                    <a:lnTo>
                      <a:pt x="558" y="3650"/>
                    </a:lnTo>
                    <a:lnTo>
                      <a:pt x="615" y="3670"/>
                    </a:lnTo>
                    <a:lnTo>
                      <a:pt x="673" y="3689"/>
                    </a:lnTo>
                    <a:lnTo>
                      <a:pt x="731" y="3708"/>
                    </a:lnTo>
                    <a:lnTo>
                      <a:pt x="913" y="3708"/>
                    </a:lnTo>
                    <a:lnTo>
                      <a:pt x="7349" y="2834"/>
                    </a:lnTo>
                    <a:lnTo>
                      <a:pt x="7417" y="2824"/>
                    </a:lnTo>
                    <a:lnTo>
                      <a:pt x="7474" y="2805"/>
                    </a:lnTo>
                    <a:lnTo>
                      <a:pt x="7522" y="2786"/>
                    </a:lnTo>
                    <a:lnTo>
                      <a:pt x="7580" y="2757"/>
                    </a:lnTo>
                    <a:lnTo>
                      <a:pt x="7628" y="2719"/>
                    </a:lnTo>
                    <a:lnTo>
                      <a:pt x="7676" y="2690"/>
                    </a:lnTo>
                    <a:lnTo>
                      <a:pt x="7753" y="2603"/>
                    </a:lnTo>
                    <a:lnTo>
                      <a:pt x="7820" y="2498"/>
                    </a:lnTo>
                    <a:lnTo>
                      <a:pt x="7839" y="2450"/>
                    </a:lnTo>
                    <a:lnTo>
                      <a:pt x="7859" y="2392"/>
                    </a:lnTo>
                    <a:lnTo>
                      <a:pt x="7868" y="2334"/>
                    </a:lnTo>
                    <a:lnTo>
                      <a:pt x="7878" y="2267"/>
                    </a:lnTo>
                    <a:lnTo>
                      <a:pt x="7878" y="2209"/>
                    </a:lnTo>
                    <a:lnTo>
                      <a:pt x="7878" y="2152"/>
                    </a:lnTo>
                    <a:lnTo>
                      <a:pt x="7657" y="528"/>
                    </a:lnTo>
                    <a:lnTo>
                      <a:pt x="7647" y="471"/>
                    </a:lnTo>
                    <a:lnTo>
                      <a:pt x="7628" y="413"/>
                    </a:lnTo>
                    <a:lnTo>
                      <a:pt x="7599" y="355"/>
                    </a:lnTo>
                    <a:lnTo>
                      <a:pt x="7580" y="298"/>
                    </a:lnTo>
                    <a:lnTo>
                      <a:pt x="7542" y="250"/>
                    </a:lnTo>
                    <a:lnTo>
                      <a:pt x="7503" y="211"/>
                    </a:lnTo>
                    <a:lnTo>
                      <a:pt x="7417" y="125"/>
                    </a:lnTo>
                    <a:lnTo>
                      <a:pt x="7321" y="67"/>
                    </a:lnTo>
                    <a:lnTo>
                      <a:pt x="7263" y="38"/>
                    </a:lnTo>
                    <a:lnTo>
                      <a:pt x="7215" y="19"/>
                    </a:lnTo>
                    <a:lnTo>
                      <a:pt x="7148" y="10"/>
                    </a:lnTo>
                    <a:lnTo>
                      <a:pt x="7090" y="0"/>
                    </a:lnTo>
                    <a:close/>
                  </a:path>
                </a:pathLst>
              </a:custGeom>
              <a:solidFill>
                <a:srgbClr val="02DAA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" name="Google Shape;2493;p45"/>
              <p:cNvSpPr/>
              <p:nvPr/>
            </p:nvSpPr>
            <p:spPr>
              <a:xfrm>
                <a:off x="6117793" y="2206037"/>
                <a:ext cx="201470" cy="582423"/>
              </a:xfrm>
              <a:custGeom>
                <a:avLst/>
                <a:gdLst/>
                <a:ahLst/>
                <a:cxnLst/>
                <a:rect l="l" t="t" r="r" b="b"/>
                <a:pathLst>
                  <a:path w="4948" h="14304" extrusionOk="0">
                    <a:moveTo>
                      <a:pt x="3738" y="0"/>
                    </a:moveTo>
                    <a:lnTo>
                      <a:pt x="865" y="4947"/>
                    </a:lnTo>
                    <a:lnTo>
                      <a:pt x="1" y="12238"/>
                    </a:lnTo>
                    <a:lnTo>
                      <a:pt x="3324" y="14304"/>
                    </a:lnTo>
                    <a:lnTo>
                      <a:pt x="4871" y="6062"/>
                    </a:lnTo>
                    <a:lnTo>
                      <a:pt x="4909" y="5793"/>
                    </a:lnTo>
                    <a:lnTo>
                      <a:pt x="4938" y="5514"/>
                    </a:lnTo>
                    <a:lnTo>
                      <a:pt x="4948" y="5235"/>
                    </a:lnTo>
                    <a:lnTo>
                      <a:pt x="4948" y="4966"/>
                    </a:lnTo>
                    <a:lnTo>
                      <a:pt x="4929" y="4688"/>
                    </a:lnTo>
                    <a:lnTo>
                      <a:pt x="4900" y="4409"/>
                    </a:lnTo>
                    <a:lnTo>
                      <a:pt x="4852" y="4140"/>
                    </a:lnTo>
                    <a:lnTo>
                      <a:pt x="4785" y="3871"/>
                    </a:lnTo>
                    <a:lnTo>
                      <a:pt x="3738" y="0"/>
                    </a:ln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" name="Google Shape;2494;p45"/>
              <p:cNvSpPr/>
              <p:nvPr/>
            </p:nvSpPr>
            <p:spPr>
              <a:xfrm>
                <a:off x="5662132" y="1774196"/>
                <a:ext cx="418169" cy="849204"/>
              </a:xfrm>
              <a:custGeom>
                <a:avLst/>
                <a:gdLst/>
                <a:ahLst/>
                <a:cxnLst/>
                <a:rect l="l" t="t" r="r" b="b"/>
                <a:pathLst>
                  <a:path w="10270" h="20856" extrusionOk="0">
                    <a:moveTo>
                      <a:pt x="2056" y="1"/>
                    </a:moveTo>
                    <a:lnTo>
                      <a:pt x="0" y="4679"/>
                    </a:lnTo>
                    <a:lnTo>
                      <a:pt x="2316" y="20856"/>
                    </a:lnTo>
                    <a:lnTo>
                      <a:pt x="10269" y="20856"/>
                    </a:lnTo>
                    <a:lnTo>
                      <a:pt x="10269" y="17964"/>
                    </a:lnTo>
                    <a:lnTo>
                      <a:pt x="9482" y="5188"/>
                    </a:lnTo>
                    <a:lnTo>
                      <a:pt x="7570" y="212"/>
                    </a:lnTo>
                    <a:lnTo>
                      <a:pt x="2056" y="1"/>
                    </a:ln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" name="Google Shape;2495;p45"/>
              <p:cNvSpPr/>
              <p:nvPr/>
            </p:nvSpPr>
            <p:spPr>
              <a:xfrm>
                <a:off x="6129153" y="2705874"/>
                <a:ext cx="121297" cy="247237"/>
              </a:xfrm>
              <a:custGeom>
                <a:avLst/>
                <a:gdLst/>
                <a:ahLst/>
                <a:cxnLst/>
                <a:rect l="l" t="t" r="r" b="b"/>
                <a:pathLst>
                  <a:path w="2979" h="6072" extrusionOk="0">
                    <a:moveTo>
                      <a:pt x="653" y="1"/>
                    </a:moveTo>
                    <a:lnTo>
                      <a:pt x="500" y="10"/>
                    </a:lnTo>
                    <a:lnTo>
                      <a:pt x="336" y="20"/>
                    </a:lnTo>
                    <a:lnTo>
                      <a:pt x="173" y="49"/>
                    </a:lnTo>
                    <a:lnTo>
                      <a:pt x="0" y="78"/>
                    </a:lnTo>
                    <a:lnTo>
                      <a:pt x="1749" y="6072"/>
                    </a:lnTo>
                    <a:lnTo>
                      <a:pt x="2200" y="6072"/>
                    </a:lnTo>
                    <a:lnTo>
                      <a:pt x="2277" y="6062"/>
                    </a:lnTo>
                    <a:lnTo>
                      <a:pt x="2344" y="6053"/>
                    </a:lnTo>
                    <a:lnTo>
                      <a:pt x="2402" y="6024"/>
                    </a:lnTo>
                    <a:lnTo>
                      <a:pt x="2469" y="5985"/>
                    </a:lnTo>
                    <a:lnTo>
                      <a:pt x="2527" y="5937"/>
                    </a:lnTo>
                    <a:lnTo>
                      <a:pt x="2575" y="5889"/>
                    </a:lnTo>
                    <a:lnTo>
                      <a:pt x="2623" y="5822"/>
                    </a:lnTo>
                    <a:lnTo>
                      <a:pt x="2671" y="5755"/>
                    </a:lnTo>
                    <a:lnTo>
                      <a:pt x="2709" y="5668"/>
                    </a:lnTo>
                    <a:lnTo>
                      <a:pt x="2748" y="5582"/>
                    </a:lnTo>
                    <a:lnTo>
                      <a:pt x="2815" y="5390"/>
                    </a:lnTo>
                    <a:lnTo>
                      <a:pt x="2873" y="5169"/>
                    </a:lnTo>
                    <a:lnTo>
                      <a:pt x="2911" y="4929"/>
                    </a:lnTo>
                    <a:lnTo>
                      <a:pt x="2949" y="4669"/>
                    </a:lnTo>
                    <a:lnTo>
                      <a:pt x="2969" y="4391"/>
                    </a:lnTo>
                    <a:lnTo>
                      <a:pt x="2978" y="4093"/>
                    </a:lnTo>
                    <a:lnTo>
                      <a:pt x="2978" y="3795"/>
                    </a:lnTo>
                    <a:lnTo>
                      <a:pt x="2978" y="3488"/>
                    </a:lnTo>
                    <a:lnTo>
                      <a:pt x="2969" y="3171"/>
                    </a:lnTo>
                    <a:lnTo>
                      <a:pt x="2949" y="2863"/>
                    </a:lnTo>
                    <a:lnTo>
                      <a:pt x="2921" y="2556"/>
                    </a:lnTo>
                    <a:lnTo>
                      <a:pt x="2882" y="2249"/>
                    </a:lnTo>
                    <a:lnTo>
                      <a:pt x="2834" y="1960"/>
                    </a:lnTo>
                    <a:lnTo>
                      <a:pt x="2757" y="1682"/>
                    </a:lnTo>
                    <a:lnTo>
                      <a:pt x="2719" y="1547"/>
                    </a:lnTo>
                    <a:lnTo>
                      <a:pt x="2671" y="1413"/>
                    </a:lnTo>
                    <a:lnTo>
                      <a:pt x="2613" y="1288"/>
                    </a:lnTo>
                    <a:lnTo>
                      <a:pt x="2556" y="1173"/>
                    </a:lnTo>
                    <a:lnTo>
                      <a:pt x="2498" y="1057"/>
                    </a:lnTo>
                    <a:lnTo>
                      <a:pt x="2431" y="942"/>
                    </a:lnTo>
                    <a:lnTo>
                      <a:pt x="2354" y="837"/>
                    </a:lnTo>
                    <a:lnTo>
                      <a:pt x="2277" y="731"/>
                    </a:lnTo>
                    <a:lnTo>
                      <a:pt x="2200" y="644"/>
                    </a:lnTo>
                    <a:lnTo>
                      <a:pt x="2114" y="548"/>
                    </a:lnTo>
                    <a:lnTo>
                      <a:pt x="2018" y="462"/>
                    </a:lnTo>
                    <a:lnTo>
                      <a:pt x="1922" y="385"/>
                    </a:lnTo>
                    <a:lnTo>
                      <a:pt x="1816" y="318"/>
                    </a:lnTo>
                    <a:lnTo>
                      <a:pt x="1710" y="251"/>
                    </a:lnTo>
                    <a:lnTo>
                      <a:pt x="1595" y="193"/>
                    </a:lnTo>
                    <a:lnTo>
                      <a:pt x="1480" y="145"/>
                    </a:lnTo>
                    <a:lnTo>
                      <a:pt x="1355" y="97"/>
                    </a:lnTo>
                    <a:lnTo>
                      <a:pt x="1230" y="68"/>
                    </a:lnTo>
                    <a:lnTo>
                      <a:pt x="1095" y="39"/>
                    </a:lnTo>
                    <a:lnTo>
                      <a:pt x="951" y="20"/>
                    </a:lnTo>
                    <a:lnTo>
                      <a:pt x="807" y="10"/>
                    </a:lnTo>
                    <a:lnTo>
                      <a:pt x="653" y="1"/>
                    </a:lnTo>
                    <a:close/>
                  </a:path>
                </a:pathLst>
              </a:custGeom>
              <a:solidFill>
                <a:srgbClr val="B12E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" name="Google Shape;2496;p45"/>
              <p:cNvSpPr/>
              <p:nvPr/>
            </p:nvSpPr>
            <p:spPr>
              <a:xfrm>
                <a:off x="5970358" y="1782828"/>
                <a:ext cx="332092" cy="1773451"/>
              </a:xfrm>
              <a:custGeom>
                <a:avLst/>
                <a:gdLst/>
                <a:ahLst/>
                <a:cxnLst/>
                <a:rect l="l" t="t" r="r" b="b"/>
                <a:pathLst>
                  <a:path w="8156" h="43555" extrusionOk="0">
                    <a:moveTo>
                      <a:pt x="0" y="0"/>
                    </a:moveTo>
                    <a:lnTo>
                      <a:pt x="192" y="807"/>
                    </a:lnTo>
                    <a:lnTo>
                      <a:pt x="413" y="1720"/>
                    </a:lnTo>
                    <a:lnTo>
                      <a:pt x="673" y="2892"/>
                    </a:lnTo>
                    <a:lnTo>
                      <a:pt x="807" y="3554"/>
                    </a:lnTo>
                    <a:lnTo>
                      <a:pt x="951" y="4256"/>
                    </a:lnTo>
                    <a:lnTo>
                      <a:pt x="1095" y="4995"/>
                    </a:lnTo>
                    <a:lnTo>
                      <a:pt x="1239" y="5764"/>
                    </a:lnTo>
                    <a:lnTo>
                      <a:pt x="1364" y="6552"/>
                    </a:lnTo>
                    <a:lnTo>
                      <a:pt x="1489" y="7339"/>
                    </a:lnTo>
                    <a:lnTo>
                      <a:pt x="1604" y="8146"/>
                    </a:lnTo>
                    <a:lnTo>
                      <a:pt x="1700" y="8934"/>
                    </a:lnTo>
                    <a:lnTo>
                      <a:pt x="1748" y="9405"/>
                    </a:lnTo>
                    <a:lnTo>
                      <a:pt x="1797" y="9875"/>
                    </a:lnTo>
                    <a:lnTo>
                      <a:pt x="1835" y="10327"/>
                    </a:lnTo>
                    <a:lnTo>
                      <a:pt x="1864" y="10778"/>
                    </a:lnTo>
                    <a:lnTo>
                      <a:pt x="1883" y="11211"/>
                    </a:lnTo>
                    <a:lnTo>
                      <a:pt x="1893" y="11633"/>
                    </a:lnTo>
                    <a:lnTo>
                      <a:pt x="1883" y="12046"/>
                    </a:lnTo>
                    <a:lnTo>
                      <a:pt x="1873" y="12440"/>
                    </a:lnTo>
                    <a:lnTo>
                      <a:pt x="1864" y="12920"/>
                    </a:lnTo>
                    <a:lnTo>
                      <a:pt x="1873" y="13516"/>
                    </a:lnTo>
                    <a:lnTo>
                      <a:pt x="1902" y="14237"/>
                    </a:lnTo>
                    <a:lnTo>
                      <a:pt x="1941" y="15053"/>
                    </a:lnTo>
                    <a:lnTo>
                      <a:pt x="1989" y="15966"/>
                    </a:lnTo>
                    <a:lnTo>
                      <a:pt x="2056" y="16965"/>
                    </a:lnTo>
                    <a:lnTo>
                      <a:pt x="2210" y="19174"/>
                    </a:lnTo>
                    <a:lnTo>
                      <a:pt x="2411" y="21624"/>
                    </a:lnTo>
                    <a:lnTo>
                      <a:pt x="2632" y="24237"/>
                    </a:lnTo>
                    <a:lnTo>
                      <a:pt x="2882" y="26936"/>
                    </a:lnTo>
                    <a:lnTo>
                      <a:pt x="3132" y="29664"/>
                    </a:lnTo>
                    <a:lnTo>
                      <a:pt x="3391" y="32335"/>
                    </a:lnTo>
                    <a:lnTo>
                      <a:pt x="3651" y="34880"/>
                    </a:lnTo>
                    <a:lnTo>
                      <a:pt x="4092" y="39318"/>
                    </a:lnTo>
                    <a:lnTo>
                      <a:pt x="4419" y="42392"/>
                    </a:lnTo>
                    <a:lnTo>
                      <a:pt x="4534" y="43555"/>
                    </a:lnTo>
                    <a:lnTo>
                      <a:pt x="8156" y="42412"/>
                    </a:lnTo>
                    <a:lnTo>
                      <a:pt x="7685" y="39943"/>
                    </a:lnTo>
                    <a:lnTo>
                      <a:pt x="7205" y="37330"/>
                    </a:lnTo>
                    <a:lnTo>
                      <a:pt x="6628" y="34208"/>
                    </a:lnTo>
                    <a:lnTo>
                      <a:pt x="6033" y="30894"/>
                    </a:lnTo>
                    <a:lnTo>
                      <a:pt x="5466" y="27685"/>
                    </a:lnTo>
                    <a:lnTo>
                      <a:pt x="5216" y="26225"/>
                    </a:lnTo>
                    <a:lnTo>
                      <a:pt x="5005" y="24909"/>
                    </a:lnTo>
                    <a:lnTo>
                      <a:pt x="4822" y="23766"/>
                    </a:lnTo>
                    <a:lnTo>
                      <a:pt x="4698" y="22853"/>
                    </a:lnTo>
                    <a:lnTo>
                      <a:pt x="4602" y="22037"/>
                    </a:lnTo>
                    <a:lnTo>
                      <a:pt x="4525" y="21182"/>
                    </a:lnTo>
                    <a:lnTo>
                      <a:pt x="4457" y="20298"/>
                    </a:lnTo>
                    <a:lnTo>
                      <a:pt x="4400" y="19405"/>
                    </a:lnTo>
                    <a:lnTo>
                      <a:pt x="4361" y="18511"/>
                    </a:lnTo>
                    <a:lnTo>
                      <a:pt x="4323" y="17618"/>
                    </a:lnTo>
                    <a:lnTo>
                      <a:pt x="4304" y="16753"/>
                    </a:lnTo>
                    <a:lnTo>
                      <a:pt x="4285" y="15927"/>
                    </a:lnTo>
                    <a:lnTo>
                      <a:pt x="4265" y="14438"/>
                    </a:lnTo>
                    <a:lnTo>
                      <a:pt x="4256" y="13247"/>
                    </a:lnTo>
                    <a:lnTo>
                      <a:pt x="4265" y="12171"/>
                    </a:lnTo>
                    <a:lnTo>
                      <a:pt x="7359" y="10394"/>
                    </a:lnTo>
                    <a:lnTo>
                      <a:pt x="5351" y="4525"/>
                    </a:lnTo>
                    <a:lnTo>
                      <a:pt x="5245" y="4256"/>
                    </a:lnTo>
                    <a:lnTo>
                      <a:pt x="5139" y="3996"/>
                    </a:lnTo>
                    <a:lnTo>
                      <a:pt x="5015" y="3737"/>
                    </a:lnTo>
                    <a:lnTo>
                      <a:pt x="4870" y="3487"/>
                    </a:lnTo>
                    <a:lnTo>
                      <a:pt x="4726" y="3247"/>
                    </a:lnTo>
                    <a:lnTo>
                      <a:pt x="4563" y="3007"/>
                    </a:lnTo>
                    <a:lnTo>
                      <a:pt x="4390" y="2786"/>
                    </a:lnTo>
                    <a:lnTo>
                      <a:pt x="4208" y="2565"/>
                    </a:lnTo>
                    <a:lnTo>
                      <a:pt x="4016" y="2354"/>
                    </a:lnTo>
                    <a:lnTo>
                      <a:pt x="3814" y="2162"/>
                    </a:lnTo>
                    <a:lnTo>
                      <a:pt x="3602" y="1969"/>
                    </a:lnTo>
                    <a:lnTo>
                      <a:pt x="3382" y="1797"/>
                    </a:lnTo>
                    <a:lnTo>
                      <a:pt x="3151" y="1624"/>
                    </a:lnTo>
                    <a:lnTo>
                      <a:pt x="2911" y="1470"/>
                    </a:lnTo>
                    <a:lnTo>
                      <a:pt x="2671" y="1326"/>
                    </a:lnTo>
                    <a:lnTo>
                      <a:pt x="2411" y="1191"/>
                    </a:lnTo>
                    <a:lnTo>
                      <a:pt x="1422" y="70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2DAA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" name="Google Shape;2497;p45"/>
              <p:cNvSpPr/>
              <p:nvPr/>
            </p:nvSpPr>
            <p:spPr>
              <a:xfrm>
                <a:off x="5970358" y="1782828"/>
                <a:ext cx="102486" cy="363770"/>
              </a:xfrm>
              <a:custGeom>
                <a:avLst/>
                <a:gdLst/>
                <a:ahLst/>
                <a:cxnLst/>
                <a:rect l="l" t="t" r="r" b="b"/>
                <a:pathLst>
                  <a:path w="2517" h="8934" extrusionOk="0">
                    <a:moveTo>
                      <a:pt x="0" y="0"/>
                    </a:moveTo>
                    <a:lnTo>
                      <a:pt x="192" y="807"/>
                    </a:lnTo>
                    <a:lnTo>
                      <a:pt x="413" y="1720"/>
                    </a:lnTo>
                    <a:lnTo>
                      <a:pt x="673" y="2892"/>
                    </a:lnTo>
                    <a:lnTo>
                      <a:pt x="807" y="3554"/>
                    </a:lnTo>
                    <a:lnTo>
                      <a:pt x="951" y="4256"/>
                    </a:lnTo>
                    <a:lnTo>
                      <a:pt x="1095" y="4995"/>
                    </a:lnTo>
                    <a:lnTo>
                      <a:pt x="1239" y="5764"/>
                    </a:lnTo>
                    <a:lnTo>
                      <a:pt x="1364" y="6552"/>
                    </a:lnTo>
                    <a:lnTo>
                      <a:pt x="1489" y="7339"/>
                    </a:lnTo>
                    <a:lnTo>
                      <a:pt x="1604" y="8146"/>
                    </a:lnTo>
                    <a:lnTo>
                      <a:pt x="1700" y="8934"/>
                    </a:lnTo>
                    <a:lnTo>
                      <a:pt x="2517" y="4995"/>
                    </a:lnTo>
                    <a:lnTo>
                      <a:pt x="1422" y="3180"/>
                    </a:lnTo>
                    <a:lnTo>
                      <a:pt x="1873" y="1624"/>
                    </a:lnTo>
                    <a:lnTo>
                      <a:pt x="1422" y="70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193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" name="Google Shape;2498;p45"/>
              <p:cNvSpPr/>
              <p:nvPr/>
            </p:nvSpPr>
            <p:spPr>
              <a:xfrm>
                <a:off x="5313231" y="1774196"/>
                <a:ext cx="495247" cy="1860708"/>
              </a:xfrm>
              <a:custGeom>
                <a:avLst/>
                <a:gdLst/>
                <a:ahLst/>
                <a:cxnLst/>
                <a:rect l="l" t="t" r="r" b="b"/>
                <a:pathLst>
                  <a:path w="12163" h="45698" extrusionOk="0">
                    <a:moveTo>
                      <a:pt x="10625" y="1"/>
                    </a:moveTo>
                    <a:lnTo>
                      <a:pt x="9693" y="1778"/>
                    </a:lnTo>
                    <a:lnTo>
                      <a:pt x="7753" y="5486"/>
                    </a:lnTo>
                    <a:lnTo>
                      <a:pt x="7705" y="6235"/>
                    </a:lnTo>
                    <a:lnTo>
                      <a:pt x="7542" y="8224"/>
                    </a:lnTo>
                    <a:lnTo>
                      <a:pt x="7426" y="9588"/>
                    </a:lnTo>
                    <a:lnTo>
                      <a:pt x="7273" y="11134"/>
                    </a:lnTo>
                    <a:lnTo>
                      <a:pt x="7109" y="12815"/>
                    </a:lnTo>
                    <a:lnTo>
                      <a:pt x="6908" y="14602"/>
                    </a:lnTo>
                    <a:lnTo>
                      <a:pt x="6687" y="16456"/>
                    </a:lnTo>
                    <a:lnTo>
                      <a:pt x="6562" y="17398"/>
                    </a:lnTo>
                    <a:lnTo>
                      <a:pt x="6437" y="18329"/>
                    </a:lnTo>
                    <a:lnTo>
                      <a:pt x="6302" y="19252"/>
                    </a:lnTo>
                    <a:lnTo>
                      <a:pt x="6168" y="20164"/>
                    </a:lnTo>
                    <a:lnTo>
                      <a:pt x="6014" y="21058"/>
                    </a:lnTo>
                    <a:lnTo>
                      <a:pt x="5870" y="21922"/>
                    </a:lnTo>
                    <a:lnTo>
                      <a:pt x="5736" y="22585"/>
                    </a:lnTo>
                    <a:lnTo>
                      <a:pt x="5592" y="23296"/>
                    </a:lnTo>
                    <a:lnTo>
                      <a:pt x="5438" y="24045"/>
                    </a:lnTo>
                    <a:lnTo>
                      <a:pt x="5255" y="24823"/>
                    </a:lnTo>
                    <a:lnTo>
                      <a:pt x="5073" y="25640"/>
                    </a:lnTo>
                    <a:lnTo>
                      <a:pt x="4861" y="26476"/>
                    </a:lnTo>
                    <a:lnTo>
                      <a:pt x="4429" y="28214"/>
                    </a:lnTo>
                    <a:lnTo>
                      <a:pt x="3958" y="30020"/>
                    </a:lnTo>
                    <a:lnTo>
                      <a:pt x="3469" y="31836"/>
                    </a:lnTo>
                    <a:lnTo>
                      <a:pt x="2969" y="33642"/>
                    </a:lnTo>
                    <a:lnTo>
                      <a:pt x="2470" y="35409"/>
                    </a:lnTo>
                    <a:lnTo>
                      <a:pt x="1989" y="37090"/>
                    </a:lnTo>
                    <a:lnTo>
                      <a:pt x="1528" y="38656"/>
                    </a:lnTo>
                    <a:lnTo>
                      <a:pt x="740" y="41308"/>
                    </a:lnTo>
                    <a:lnTo>
                      <a:pt x="202" y="43104"/>
                    </a:lnTo>
                    <a:lnTo>
                      <a:pt x="1" y="43767"/>
                    </a:lnTo>
                    <a:lnTo>
                      <a:pt x="8032" y="45698"/>
                    </a:lnTo>
                    <a:lnTo>
                      <a:pt x="8512" y="42479"/>
                    </a:lnTo>
                    <a:lnTo>
                      <a:pt x="9607" y="35112"/>
                    </a:lnTo>
                    <a:lnTo>
                      <a:pt x="10212" y="30933"/>
                    </a:lnTo>
                    <a:lnTo>
                      <a:pt x="10779" y="26994"/>
                    </a:lnTo>
                    <a:lnTo>
                      <a:pt x="11019" y="25256"/>
                    </a:lnTo>
                    <a:lnTo>
                      <a:pt x="11230" y="23728"/>
                    </a:lnTo>
                    <a:lnTo>
                      <a:pt x="11394" y="22479"/>
                    </a:lnTo>
                    <a:lnTo>
                      <a:pt x="11499" y="21557"/>
                    </a:lnTo>
                    <a:lnTo>
                      <a:pt x="11605" y="20606"/>
                    </a:lnTo>
                    <a:lnTo>
                      <a:pt x="11711" y="19415"/>
                    </a:lnTo>
                    <a:lnTo>
                      <a:pt x="11826" y="18022"/>
                    </a:lnTo>
                    <a:lnTo>
                      <a:pt x="11941" y="16466"/>
                    </a:lnTo>
                    <a:lnTo>
                      <a:pt x="11989" y="15630"/>
                    </a:lnTo>
                    <a:lnTo>
                      <a:pt x="12037" y="14775"/>
                    </a:lnTo>
                    <a:lnTo>
                      <a:pt x="12076" y="13901"/>
                    </a:lnTo>
                    <a:lnTo>
                      <a:pt x="12105" y="13008"/>
                    </a:lnTo>
                    <a:lnTo>
                      <a:pt x="12133" y="12105"/>
                    </a:lnTo>
                    <a:lnTo>
                      <a:pt x="12153" y="11192"/>
                    </a:lnTo>
                    <a:lnTo>
                      <a:pt x="12162" y="10279"/>
                    </a:lnTo>
                    <a:lnTo>
                      <a:pt x="12153" y="9367"/>
                    </a:lnTo>
                    <a:lnTo>
                      <a:pt x="12143" y="8637"/>
                    </a:lnTo>
                    <a:lnTo>
                      <a:pt x="12124" y="7907"/>
                    </a:lnTo>
                    <a:lnTo>
                      <a:pt x="12095" y="7196"/>
                    </a:lnTo>
                    <a:lnTo>
                      <a:pt x="12057" y="6495"/>
                    </a:lnTo>
                    <a:lnTo>
                      <a:pt x="12008" y="5803"/>
                    </a:lnTo>
                    <a:lnTo>
                      <a:pt x="11951" y="5131"/>
                    </a:lnTo>
                    <a:lnTo>
                      <a:pt x="11874" y="4487"/>
                    </a:lnTo>
                    <a:lnTo>
                      <a:pt x="11797" y="3862"/>
                    </a:lnTo>
                    <a:lnTo>
                      <a:pt x="11701" y="3257"/>
                    </a:lnTo>
                    <a:lnTo>
                      <a:pt x="11586" y="2691"/>
                    </a:lnTo>
                    <a:lnTo>
                      <a:pt x="11471" y="2153"/>
                    </a:lnTo>
                    <a:lnTo>
                      <a:pt x="11403" y="1893"/>
                    </a:lnTo>
                    <a:lnTo>
                      <a:pt x="11326" y="1643"/>
                    </a:lnTo>
                    <a:lnTo>
                      <a:pt x="11250" y="1403"/>
                    </a:lnTo>
                    <a:lnTo>
                      <a:pt x="11173" y="1173"/>
                    </a:lnTo>
                    <a:lnTo>
                      <a:pt x="11096" y="952"/>
                    </a:lnTo>
                    <a:lnTo>
                      <a:pt x="11009" y="740"/>
                    </a:lnTo>
                    <a:lnTo>
                      <a:pt x="10913" y="539"/>
                    </a:lnTo>
                    <a:lnTo>
                      <a:pt x="10827" y="347"/>
                    </a:lnTo>
                    <a:lnTo>
                      <a:pt x="10721" y="164"/>
                    </a:lnTo>
                    <a:lnTo>
                      <a:pt x="10625" y="1"/>
                    </a:lnTo>
                    <a:close/>
                  </a:path>
                </a:pathLst>
              </a:custGeom>
              <a:solidFill>
                <a:srgbClr val="02DAA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" name="Google Shape;2499;p45"/>
              <p:cNvSpPr/>
              <p:nvPr/>
            </p:nvSpPr>
            <p:spPr>
              <a:xfrm>
                <a:off x="5382083" y="1774196"/>
                <a:ext cx="363811" cy="597326"/>
              </a:xfrm>
              <a:custGeom>
                <a:avLst/>
                <a:gdLst/>
                <a:ahLst/>
                <a:cxnLst/>
                <a:rect l="l" t="t" r="r" b="b"/>
                <a:pathLst>
                  <a:path w="8935" h="14670" extrusionOk="0">
                    <a:moveTo>
                      <a:pt x="8934" y="1"/>
                    </a:moveTo>
                    <a:lnTo>
                      <a:pt x="6878" y="942"/>
                    </a:lnTo>
                    <a:lnTo>
                      <a:pt x="4429" y="2057"/>
                    </a:lnTo>
                    <a:lnTo>
                      <a:pt x="4121" y="2210"/>
                    </a:lnTo>
                    <a:lnTo>
                      <a:pt x="3824" y="2383"/>
                    </a:lnTo>
                    <a:lnTo>
                      <a:pt x="3545" y="2566"/>
                    </a:lnTo>
                    <a:lnTo>
                      <a:pt x="3267" y="2767"/>
                    </a:lnTo>
                    <a:lnTo>
                      <a:pt x="3007" y="2988"/>
                    </a:lnTo>
                    <a:lnTo>
                      <a:pt x="2767" y="3228"/>
                    </a:lnTo>
                    <a:lnTo>
                      <a:pt x="2536" y="3469"/>
                    </a:lnTo>
                    <a:lnTo>
                      <a:pt x="2325" y="3738"/>
                    </a:lnTo>
                    <a:lnTo>
                      <a:pt x="2123" y="4007"/>
                    </a:lnTo>
                    <a:lnTo>
                      <a:pt x="1950" y="4295"/>
                    </a:lnTo>
                    <a:lnTo>
                      <a:pt x="1787" y="4583"/>
                    </a:lnTo>
                    <a:lnTo>
                      <a:pt x="1643" y="4890"/>
                    </a:lnTo>
                    <a:lnTo>
                      <a:pt x="1509" y="5207"/>
                    </a:lnTo>
                    <a:lnTo>
                      <a:pt x="1403" y="5534"/>
                    </a:lnTo>
                    <a:lnTo>
                      <a:pt x="1316" y="5861"/>
                    </a:lnTo>
                    <a:lnTo>
                      <a:pt x="1249" y="6206"/>
                    </a:lnTo>
                    <a:lnTo>
                      <a:pt x="0" y="13459"/>
                    </a:lnTo>
                    <a:lnTo>
                      <a:pt x="5217" y="14602"/>
                    </a:lnTo>
                    <a:lnTo>
                      <a:pt x="5486" y="14669"/>
                    </a:lnTo>
                    <a:lnTo>
                      <a:pt x="7743" y="5082"/>
                    </a:lnTo>
                    <a:lnTo>
                      <a:pt x="8934" y="1"/>
                    </a:lnTo>
                    <a:close/>
                  </a:path>
                </a:pathLst>
              </a:custGeom>
              <a:solidFill>
                <a:srgbClr val="02DAA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" name="Google Shape;2500;p45"/>
              <p:cNvSpPr/>
              <p:nvPr/>
            </p:nvSpPr>
            <p:spPr>
              <a:xfrm>
                <a:off x="5893691" y="2069124"/>
                <a:ext cx="407216" cy="416581"/>
              </a:xfrm>
              <a:custGeom>
                <a:avLst/>
                <a:gdLst/>
                <a:ahLst/>
                <a:cxnLst/>
                <a:rect l="l" t="t" r="r" b="b"/>
                <a:pathLst>
                  <a:path w="10001" h="10231" extrusionOk="0">
                    <a:moveTo>
                      <a:pt x="2950" y="0"/>
                    </a:moveTo>
                    <a:lnTo>
                      <a:pt x="2854" y="10"/>
                    </a:lnTo>
                    <a:lnTo>
                      <a:pt x="2777" y="38"/>
                    </a:lnTo>
                    <a:lnTo>
                      <a:pt x="2690" y="77"/>
                    </a:lnTo>
                    <a:lnTo>
                      <a:pt x="2614" y="125"/>
                    </a:lnTo>
                    <a:lnTo>
                      <a:pt x="2546" y="192"/>
                    </a:lnTo>
                    <a:lnTo>
                      <a:pt x="2489" y="259"/>
                    </a:lnTo>
                    <a:lnTo>
                      <a:pt x="2441" y="336"/>
                    </a:lnTo>
                    <a:lnTo>
                      <a:pt x="2412" y="423"/>
                    </a:lnTo>
                    <a:lnTo>
                      <a:pt x="20" y="9808"/>
                    </a:lnTo>
                    <a:lnTo>
                      <a:pt x="1" y="9894"/>
                    </a:lnTo>
                    <a:lnTo>
                      <a:pt x="10" y="9971"/>
                    </a:lnTo>
                    <a:lnTo>
                      <a:pt x="30" y="10048"/>
                    </a:lnTo>
                    <a:lnTo>
                      <a:pt x="58" y="10106"/>
                    </a:lnTo>
                    <a:lnTo>
                      <a:pt x="116" y="10163"/>
                    </a:lnTo>
                    <a:lnTo>
                      <a:pt x="174" y="10202"/>
                    </a:lnTo>
                    <a:lnTo>
                      <a:pt x="250" y="10221"/>
                    </a:lnTo>
                    <a:lnTo>
                      <a:pt x="327" y="10231"/>
                    </a:lnTo>
                    <a:lnTo>
                      <a:pt x="7061" y="10231"/>
                    </a:lnTo>
                    <a:lnTo>
                      <a:pt x="7148" y="10221"/>
                    </a:lnTo>
                    <a:lnTo>
                      <a:pt x="7234" y="10202"/>
                    </a:lnTo>
                    <a:lnTo>
                      <a:pt x="7311" y="10163"/>
                    </a:lnTo>
                    <a:lnTo>
                      <a:pt x="7388" y="10106"/>
                    </a:lnTo>
                    <a:lnTo>
                      <a:pt x="7455" y="10048"/>
                    </a:lnTo>
                    <a:lnTo>
                      <a:pt x="7513" y="9971"/>
                    </a:lnTo>
                    <a:lnTo>
                      <a:pt x="7561" y="9894"/>
                    </a:lnTo>
                    <a:lnTo>
                      <a:pt x="7590" y="9808"/>
                    </a:lnTo>
                    <a:lnTo>
                      <a:pt x="9991" y="423"/>
                    </a:lnTo>
                    <a:lnTo>
                      <a:pt x="10001" y="336"/>
                    </a:lnTo>
                    <a:lnTo>
                      <a:pt x="10001" y="259"/>
                    </a:lnTo>
                    <a:lnTo>
                      <a:pt x="9982" y="192"/>
                    </a:lnTo>
                    <a:lnTo>
                      <a:pt x="9943" y="125"/>
                    </a:lnTo>
                    <a:lnTo>
                      <a:pt x="9895" y="77"/>
                    </a:lnTo>
                    <a:lnTo>
                      <a:pt x="9828" y="38"/>
                    </a:lnTo>
                    <a:lnTo>
                      <a:pt x="9761" y="10"/>
                    </a:lnTo>
                    <a:lnTo>
                      <a:pt x="9674" y="0"/>
                    </a:lnTo>
                    <a:close/>
                  </a:path>
                </a:pathLst>
              </a:custGeom>
              <a:solidFill>
                <a:srgbClr val="3F4C8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" name="Google Shape;2501;p45"/>
              <p:cNvSpPr/>
              <p:nvPr/>
            </p:nvSpPr>
            <p:spPr>
              <a:xfrm>
                <a:off x="5850284" y="2244351"/>
                <a:ext cx="293777" cy="232782"/>
              </a:xfrm>
              <a:custGeom>
                <a:avLst/>
                <a:gdLst/>
                <a:ahLst/>
                <a:cxnLst/>
                <a:rect l="l" t="t" r="r" b="b"/>
                <a:pathLst>
                  <a:path w="7215" h="5717" extrusionOk="0">
                    <a:moveTo>
                      <a:pt x="2863" y="0"/>
                    </a:moveTo>
                    <a:lnTo>
                      <a:pt x="2805" y="20"/>
                    </a:lnTo>
                    <a:lnTo>
                      <a:pt x="2738" y="39"/>
                    </a:lnTo>
                    <a:lnTo>
                      <a:pt x="2671" y="77"/>
                    </a:lnTo>
                    <a:lnTo>
                      <a:pt x="2594" y="125"/>
                    </a:lnTo>
                    <a:lnTo>
                      <a:pt x="2517" y="183"/>
                    </a:lnTo>
                    <a:lnTo>
                      <a:pt x="2363" y="327"/>
                    </a:lnTo>
                    <a:lnTo>
                      <a:pt x="2200" y="500"/>
                    </a:lnTo>
                    <a:lnTo>
                      <a:pt x="2027" y="702"/>
                    </a:lnTo>
                    <a:lnTo>
                      <a:pt x="1844" y="923"/>
                    </a:lnTo>
                    <a:lnTo>
                      <a:pt x="1470" y="1413"/>
                    </a:lnTo>
                    <a:lnTo>
                      <a:pt x="1095" y="1903"/>
                    </a:lnTo>
                    <a:lnTo>
                      <a:pt x="903" y="2143"/>
                    </a:lnTo>
                    <a:lnTo>
                      <a:pt x="721" y="2364"/>
                    </a:lnTo>
                    <a:lnTo>
                      <a:pt x="528" y="2565"/>
                    </a:lnTo>
                    <a:lnTo>
                      <a:pt x="346" y="2738"/>
                    </a:lnTo>
                    <a:lnTo>
                      <a:pt x="259" y="2815"/>
                    </a:lnTo>
                    <a:lnTo>
                      <a:pt x="173" y="2882"/>
                    </a:lnTo>
                    <a:lnTo>
                      <a:pt x="87" y="2940"/>
                    </a:lnTo>
                    <a:lnTo>
                      <a:pt x="0" y="2988"/>
                    </a:lnTo>
                    <a:lnTo>
                      <a:pt x="106" y="3449"/>
                    </a:lnTo>
                    <a:lnTo>
                      <a:pt x="221" y="3910"/>
                    </a:lnTo>
                    <a:lnTo>
                      <a:pt x="365" y="4439"/>
                    </a:lnTo>
                    <a:lnTo>
                      <a:pt x="509" y="4948"/>
                    </a:lnTo>
                    <a:lnTo>
                      <a:pt x="596" y="5178"/>
                    </a:lnTo>
                    <a:lnTo>
                      <a:pt x="663" y="5380"/>
                    </a:lnTo>
                    <a:lnTo>
                      <a:pt x="740" y="5543"/>
                    </a:lnTo>
                    <a:lnTo>
                      <a:pt x="778" y="5601"/>
                    </a:lnTo>
                    <a:lnTo>
                      <a:pt x="807" y="5649"/>
                    </a:lnTo>
                    <a:lnTo>
                      <a:pt x="845" y="5687"/>
                    </a:lnTo>
                    <a:lnTo>
                      <a:pt x="874" y="5707"/>
                    </a:lnTo>
                    <a:lnTo>
                      <a:pt x="903" y="5716"/>
                    </a:lnTo>
                    <a:lnTo>
                      <a:pt x="932" y="5697"/>
                    </a:lnTo>
                    <a:lnTo>
                      <a:pt x="1057" y="5601"/>
                    </a:lnTo>
                    <a:lnTo>
                      <a:pt x="1220" y="5495"/>
                    </a:lnTo>
                    <a:lnTo>
                      <a:pt x="1326" y="5438"/>
                    </a:lnTo>
                    <a:lnTo>
                      <a:pt x="1451" y="5390"/>
                    </a:lnTo>
                    <a:lnTo>
                      <a:pt x="1575" y="5332"/>
                    </a:lnTo>
                    <a:lnTo>
                      <a:pt x="1720" y="5284"/>
                    </a:lnTo>
                    <a:lnTo>
                      <a:pt x="1873" y="5226"/>
                    </a:lnTo>
                    <a:lnTo>
                      <a:pt x="2046" y="5188"/>
                    </a:lnTo>
                    <a:lnTo>
                      <a:pt x="2229" y="5140"/>
                    </a:lnTo>
                    <a:lnTo>
                      <a:pt x="2430" y="5101"/>
                    </a:lnTo>
                    <a:lnTo>
                      <a:pt x="2642" y="5063"/>
                    </a:lnTo>
                    <a:lnTo>
                      <a:pt x="2872" y="5034"/>
                    </a:lnTo>
                    <a:lnTo>
                      <a:pt x="3112" y="5015"/>
                    </a:lnTo>
                    <a:lnTo>
                      <a:pt x="3372" y="4996"/>
                    </a:lnTo>
                    <a:lnTo>
                      <a:pt x="3871" y="4967"/>
                    </a:lnTo>
                    <a:lnTo>
                      <a:pt x="4313" y="4938"/>
                    </a:lnTo>
                    <a:lnTo>
                      <a:pt x="4697" y="4909"/>
                    </a:lnTo>
                    <a:lnTo>
                      <a:pt x="5034" y="4861"/>
                    </a:lnTo>
                    <a:lnTo>
                      <a:pt x="5187" y="4823"/>
                    </a:lnTo>
                    <a:lnTo>
                      <a:pt x="5331" y="4794"/>
                    </a:lnTo>
                    <a:lnTo>
                      <a:pt x="5466" y="4756"/>
                    </a:lnTo>
                    <a:lnTo>
                      <a:pt x="5600" y="4708"/>
                    </a:lnTo>
                    <a:lnTo>
                      <a:pt x="5725" y="4650"/>
                    </a:lnTo>
                    <a:lnTo>
                      <a:pt x="5850" y="4592"/>
                    </a:lnTo>
                    <a:lnTo>
                      <a:pt x="5965" y="4525"/>
                    </a:lnTo>
                    <a:lnTo>
                      <a:pt x="6090" y="4448"/>
                    </a:lnTo>
                    <a:lnTo>
                      <a:pt x="6196" y="4371"/>
                    </a:lnTo>
                    <a:lnTo>
                      <a:pt x="6292" y="4285"/>
                    </a:lnTo>
                    <a:lnTo>
                      <a:pt x="6369" y="4198"/>
                    </a:lnTo>
                    <a:lnTo>
                      <a:pt x="6436" y="4122"/>
                    </a:lnTo>
                    <a:lnTo>
                      <a:pt x="6494" y="4035"/>
                    </a:lnTo>
                    <a:lnTo>
                      <a:pt x="6542" y="3958"/>
                    </a:lnTo>
                    <a:lnTo>
                      <a:pt x="6571" y="3881"/>
                    </a:lnTo>
                    <a:lnTo>
                      <a:pt x="6600" y="3814"/>
                    </a:lnTo>
                    <a:lnTo>
                      <a:pt x="6638" y="3689"/>
                    </a:lnTo>
                    <a:lnTo>
                      <a:pt x="6648" y="3584"/>
                    </a:lnTo>
                    <a:lnTo>
                      <a:pt x="6648" y="3526"/>
                    </a:lnTo>
                    <a:lnTo>
                      <a:pt x="6648" y="3497"/>
                    </a:lnTo>
                    <a:lnTo>
                      <a:pt x="6705" y="3478"/>
                    </a:lnTo>
                    <a:lnTo>
                      <a:pt x="6763" y="3439"/>
                    </a:lnTo>
                    <a:lnTo>
                      <a:pt x="6840" y="3382"/>
                    </a:lnTo>
                    <a:lnTo>
                      <a:pt x="6926" y="3295"/>
                    </a:lnTo>
                    <a:lnTo>
                      <a:pt x="7013" y="3180"/>
                    </a:lnTo>
                    <a:lnTo>
                      <a:pt x="7051" y="3113"/>
                    </a:lnTo>
                    <a:lnTo>
                      <a:pt x="7089" y="3036"/>
                    </a:lnTo>
                    <a:lnTo>
                      <a:pt x="7128" y="2940"/>
                    </a:lnTo>
                    <a:lnTo>
                      <a:pt x="7166" y="2844"/>
                    </a:lnTo>
                    <a:lnTo>
                      <a:pt x="7195" y="2748"/>
                    </a:lnTo>
                    <a:lnTo>
                      <a:pt x="7214" y="2652"/>
                    </a:lnTo>
                    <a:lnTo>
                      <a:pt x="7214" y="2556"/>
                    </a:lnTo>
                    <a:lnTo>
                      <a:pt x="7214" y="2469"/>
                    </a:lnTo>
                    <a:lnTo>
                      <a:pt x="7205" y="2392"/>
                    </a:lnTo>
                    <a:lnTo>
                      <a:pt x="7195" y="2325"/>
                    </a:lnTo>
                    <a:lnTo>
                      <a:pt x="7157" y="2200"/>
                    </a:lnTo>
                    <a:lnTo>
                      <a:pt x="7109" y="2104"/>
                    </a:lnTo>
                    <a:lnTo>
                      <a:pt x="7061" y="2037"/>
                    </a:lnTo>
                    <a:lnTo>
                      <a:pt x="7013" y="1979"/>
                    </a:lnTo>
                    <a:lnTo>
                      <a:pt x="7061" y="1845"/>
                    </a:lnTo>
                    <a:lnTo>
                      <a:pt x="7109" y="1710"/>
                    </a:lnTo>
                    <a:lnTo>
                      <a:pt x="7147" y="1537"/>
                    </a:lnTo>
                    <a:lnTo>
                      <a:pt x="7157" y="1451"/>
                    </a:lnTo>
                    <a:lnTo>
                      <a:pt x="7166" y="1365"/>
                    </a:lnTo>
                    <a:lnTo>
                      <a:pt x="7166" y="1278"/>
                    </a:lnTo>
                    <a:lnTo>
                      <a:pt x="7157" y="1192"/>
                    </a:lnTo>
                    <a:lnTo>
                      <a:pt x="7137" y="1105"/>
                    </a:lnTo>
                    <a:lnTo>
                      <a:pt x="7109" y="1038"/>
                    </a:lnTo>
                    <a:lnTo>
                      <a:pt x="7070" y="971"/>
                    </a:lnTo>
                    <a:lnTo>
                      <a:pt x="7013" y="923"/>
                    </a:lnTo>
                    <a:lnTo>
                      <a:pt x="6984" y="903"/>
                    </a:lnTo>
                    <a:lnTo>
                      <a:pt x="6945" y="884"/>
                    </a:lnTo>
                    <a:lnTo>
                      <a:pt x="6878" y="884"/>
                    </a:lnTo>
                    <a:lnTo>
                      <a:pt x="6801" y="894"/>
                    </a:lnTo>
                    <a:lnTo>
                      <a:pt x="6724" y="932"/>
                    </a:lnTo>
                    <a:lnTo>
                      <a:pt x="6638" y="990"/>
                    </a:lnTo>
                    <a:lnTo>
                      <a:pt x="6551" y="1057"/>
                    </a:lnTo>
                    <a:lnTo>
                      <a:pt x="6350" y="1220"/>
                    </a:lnTo>
                    <a:lnTo>
                      <a:pt x="6119" y="1413"/>
                    </a:lnTo>
                    <a:lnTo>
                      <a:pt x="5994" y="1518"/>
                    </a:lnTo>
                    <a:lnTo>
                      <a:pt x="5860" y="1614"/>
                    </a:lnTo>
                    <a:lnTo>
                      <a:pt x="5716" y="1701"/>
                    </a:lnTo>
                    <a:lnTo>
                      <a:pt x="5562" y="1787"/>
                    </a:lnTo>
                    <a:lnTo>
                      <a:pt x="5389" y="1854"/>
                    </a:lnTo>
                    <a:lnTo>
                      <a:pt x="5216" y="1912"/>
                    </a:lnTo>
                    <a:lnTo>
                      <a:pt x="5034" y="1960"/>
                    </a:lnTo>
                    <a:lnTo>
                      <a:pt x="4842" y="2008"/>
                    </a:lnTo>
                    <a:lnTo>
                      <a:pt x="4640" y="2047"/>
                    </a:lnTo>
                    <a:lnTo>
                      <a:pt x="4438" y="2085"/>
                    </a:lnTo>
                    <a:lnTo>
                      <a:pt x="4227" y="2114"/>
                    </a:lnTo>
                    <a:lnTo>
                      <a:pt x="4025" y="2133"/>
                    </a:lnTo>
                    <a:lnTo>
                      <a:pt x="3833" y="2152"/>
                    </a:lnTo>
                    <a:lnTo>
                      <a:pt x="3468" y="2152"/>
                    </a:lnTo>
                    <a:lnTo>
                      <a:pt x="3314" y="2143"/>
                    </a:lnTo>
                    <a:lnTo>
                      <a:pt x="3170" y="2114"/>
                    </a:lnTo>
                    <a:lnTo>
                      <a:pt x="3045" y="2085"/>
                    </a:lnTo>
                    <a:lnTo>
                      <a:pt x="2940" y="2037"/>
                    </a:lnTo>
                    <a:lnTo>
                      <a:pt x="2901" y="2008"/>
                    </a:lnTo>
                    <a:lnTo>
                      <a:pt x="2863" y="1970"/>
                    </a:lnTo>
                    <a:lnTo>
                      <a:pt x="2843" y="1941"/>
                    </a:lnTo>
                    <a:lnTo>
                      <a:pt x="2824" y="1903"/>
                    </a:lnTo>
                    <a:lnTo>
                      <a:pt x="2805" y="1854"/>
                    </a:lnTo>
                    <a:lnTo>
                      <a:pt x="2805" y="1806"/>
                    </a:lnTo>
                    <a:lnTo>
                      <a:pt x="2815" y="1701"/>
                    </a:lnTo>
                    <a:lnTo>
                      <a:pt x="2834" y="1576"/>
                    </a:lnTo>
                    <a:lnTo>
                      <a:pt x="2911" y="1288"/>
                    </a:lnTo>
                    <a:lnTo>
                      <a:pt x="2997" y="961"/>
                    </a:lnTo>
                    <a:lnTo>
                      <a:pt x="3074" y="644"/>
                    </a:lnTo>
                    <a:lnTo>
                      <a:pt x="3103" y="500"/>
                    </a:lnTo>
                    <a:lnTo>
                      <a:pt x="3112" y="356"/>
                    </a:lnTo>
                    <a:lnTo>
                      <a:pt x="3122" y="241"/>
                    </a:lnTo>
                    <a:lnTo>
                      <a:pt x="3103" y="135"/>
                    </a:lnTo>
                    <a:lnTo>
                      <a:pt x="3084" y="97"/>
                    </a:lnTo>
                    <a:lnTo>
                      <a:pt x="3064" y="68"/>
                    </a:lnTo>
                    <a:lnTo>
                      <a:pt x="3036" y="39"/>
                    </a:lnTo>
                    <a:lnTo>
                      <a:pt x="3007" y="10"/>
                    </a:lnTo>
                    <a:lnTo>
                      <a:pt x="2968" y="0"/>
                    </a:lnTo>
                    <a:close/>
                  </a:path>
                </a:pathLst>
              </a:custGeom>
              <a:solidFill>
                <a:srgbClr val="B12E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" name="Google Shape;2502;p45"/>
              <p:cNvSpPr/>
              <p:nvPr/>
            </p:nvSpPr>
            <p:spPr>
              <a:xfrm>
                <a:off x="5344135" y="2322201"/>
                <a:ext cx="569923" cy="366905"/>
              </a:xfrm>
              <a:custGeom>
                <a:avLst/>
                <a:gdLst/>
                <a:ahLst/>
                <a:cxnLst/>
                <a:rect l="l" t="t" r="r" b="b"/>
                <a:pathLst>
                  <a:path w="13997" h="9011" extrusionOk="0">
                    <a:moveTo>
                      <a:pt x="932" y="0"/>
                    </a:moveTo>
                    <a:lnTo>
                      <a:pt x="39" y="5207"/>
                    </a:lnTo>
                    <a:lnTo>
                      <a:pt x="10" y="5418"/>
                    </a:lnTo>
                    <a:lnTo>
                      <a:pt x="1" y="5629"/>
                    </a:lnTo>
                    <a:lnTo>
                      <a:pt x="1" y="5841"/>
                    </a:lnTo>
                    <a:lnTo>
                      <a:pt x="10" y="6042"/>
                    </a:lnTo>
                    <a:lnTo>
                      <a:pt x="39" y="6254"/>
                    </a:lnTo>
                    <a:lnTo>
                      <a:pt x="68" y="6455"/>
                    </a:lnTo>
                    <a:lnTo>
                      <a:pt x="126" y="6648"/>
                    </a:lnTo>
                    <a:lnTo>
                      <a:pt x="183" y="6849"/>
                    </a:lnTo>
                    <a:lnTo>
                      <a:pt x="260" y="7041"/>
                    </a:lnTo>
                    <a:lnTo>
                      <a:pt x="346" y="7224"/>
                    </a:lnTo>
                    <a:lnTo>
                      <a:pt x="443" y="7407"/>
                    </a:lnTo>
                    <a:lnTo>
                      <a:pt x="558" y="7579"/>
                    </a:lnTo>
                    <a:lnTo>
                      <a:pt x="683" y="7752"/>
                    </a:lnTo>
                    <a:lnTo>
                      <a:pt x="808" y="7916"/>
                    </a:lnTo>
                    <a:lnTo>
                      <a:pt x="952" y="8060"/>
                    </a:lnTo>
                    <a:lnTo>
                      <a:pt x="1105" y="8204"/>
                    </a:lnTo>
                    <a:lnTo>
                      <a:pt x="1307" y="8367"/>
                    </a:lnTo>
                    <a:lnTo>
                      <a:pt x="1509" y="8502"/>
                    </a:lnTo>
                    <a:lnTo>
                      <a:pt x="1720" y="8626"/>
                    </a:lnTo>
                    <a:lnTo>
                      <a:pt x="1931" y="8732"/>
                    </a:lnTo>
                    <a:lnTo>
                      <a:pt x="2162" y="8828"/>
                    </a:lnTo>
                    <a:lnTo>
                      <a:pt x="2393" y="8895"/>
                    </a:lnTo>
                    <a:lnTo>
                      <a:pt x="2623" y="8953"/>
                    </a:lnTo>
                    <a:lnTo>
                      <a:pt x="2863" y="8992"/>
                    </a:lnTo>
                    <a:lnTo>
                      <a:pt x="3103" y="9011"/>
                    </a:lnTo>
                    <a:lnTo>
                      <a:pt x="3344" y="9011"/>
                    </a:lnTo>
                    <a:lnTo>
                      <a:pt x="3584" y="9001"/>
                    </a:lnTo>
                    <a:lnTo>
                      <a:pt x="3824" y="8963"/>
                    </a:lnTo>
                    <a:lnTo>
                      <a:pt x="4054" y="8915"/>
                    </a:lnTo>
                    <a:lnTo>
                      <a:pt x="4295" y="8847"/>
                    </a:lnTo>
                    <a:lnTo>
                      <a:pt x="4525" y="8761"/>
                    </a:lnTo>
                    <a:lnTo>
                      <a:pt x="4746" y="8655"/>
                    </a:lnTo>
                    <a:lnTo>
                      <a:pt x="13997" y="3871"/>
                    </a:lnTo>
                    <a:lnTo>
                      <a:pt x="12575" y="538"/>
                    </a:lnTo>
                    <a:lnTo>
                      <a:pt x="6129" y="2815"/>
                    </a:lnTo>
                    <a:lnTo>
                      <a:pt x="6129" y="2815"/>
                    </a:lnTo>
                    <a:lnTo>
                      <a:pt x="6418" y="1210"/>
                    </a:lnTo>
                    <a:lnTo>
                      <a:pt x="932" y="0"/>
                    </a:ln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" name="Google Shape;2503;p45"/>
              <p:cNvSpPr/>
              <p:nvPr/>
            </p:nvSpPr>
            <p:spPr>
              <a:xfrm>
                <a:off x="5662132" y="1774196"/>
                <a:ext cx="145932" cy="381401"/>
              </a:xfrm>
              <a:custGeom>
                <a:avLst/>
                <a:gdLst/>
                <a:ahLst/>
                <a:cxnLst/>
                <a:rect l="l" t="t" r="r" b="b"/>
                <a:pathLst>
                  <a:path w="3584" h="9367" extrusionOk="0">
                    <a:moveTo>
                      <a:pt x="2056" y="1"/>
                    </a:moveTo>
                    <a:lnTo>
                      <a:pt x="0" y="942"/>
                    </a:lnTo>
                    <a:lnTo>
                      <a:pt x="1124" y="1778"/>
                    </a:lnTo>
                    <a:lnTo>
                      <a:pt x="1220" y="1836"/>
                    </a:lnTo>
                    <a:lnTo>
                      <a:pt x="279" y="4160"/>
                    </a:lnTo>
                    <a:lnTo>
                      <a:pt x="865" y="5082"/>
                    </a:lnTo>
                    <a:lnTo>
                      <a:pt x="3584" y="9367"/>
                    </a:lnTo>
                    <a:lnTo>
                      <a:pt x="3574" y="8637"/>
                    </a:lnTo>
                    <a:lnTo>
                      <a:pt x="3555" y="7907"/>
                    </a:lnTo>
                    <a:lnTo>
                      <a:pt x="3526" y="7196"/>
                    </a:lnTo>
                    <a:lnTo>
                      <a:pt x="3488" y="6495"/>
                    </a:lnTo>
                    <a:lnTo>
                      <a:pt x="3439" y="5803"/>
                    </a:lnTo>
                    <a:lnTo>
                      <a:pt x="3382" y="5131"/>
                    </a:lnTo>
                    <a:lnTo>
                      <a:pt x="3305" y="4487"/>
                    </a:lnTo>
                    <a:lnTo>
                      <a:pt x="3228" y="3862"/>
                    </a:lnTo>
                    <a:lnTo>
                      <a:pt x="3132" y="3257"/>
                    </a:lnTo>
                    <a:lnTo>
                      <a:pt x="3017" y="2691"/>
                    </a:lnTo>
                    <a:lnTo>
                      <a:pt x="2902" y="2153"/>
                    </a:lnTo>
                    <a:lnTo>
                      <a:pt x="2834" y="1893"/>
                    </a:lnTo>
                    <a:lnTo>
                      <a:pt x="2757" y="1643"/>
                    </a:lnTo>
                    <a:lnTo>
                      <a:pt x="2681" y="1403"/>
                    </a:lnTo>
                    <a:lnTo>
                      <a:pt x="2604" y="1173"/>
                    </a:lnTo>
                    <a:lnTo>
                      <a:pt x="2527" y="952"/>
                    </a:lnTo>
                    <a:lnTo>
                      <a:pt x="2440" y="740"/>
                    </a:lnTo>
                    <a:lnTo>
                      <a:pt x="2344" y="539"/>
                    </a:lnTo>
                    <a:lnTo>
                      <a:pt x="2258" y="347"/>
                    </a:lnTo>
                    <a:lnTo>
                      <a:pt x="2152" y="164"/>
                    </a:lnTo>
                    <a:lnTo>
                      <a:pt x="2056" y="1"/>
                    </a:lnTo>
                    <a:close/>
                  </a:path>
                </a:pathLst>
              </a:custGeom>
              <a:solidFill>
                <a:srgbClr val="2193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" name="Google Shape;2504;p45"/>
              <p:cNvSpPr/>
              <p:nvPr/>
            </p:nvSpPr>
            <p:spPr>
              <a:xfrm>
                <a:off x="5605821" y="1220776"/>
                <a:ext cx="495613" cy="500296"/>
              </a:xfrm>
              <a:custGeom>
                <a:avLst/>
                <a:gdLst/>
                <a:ahLst/>
                <a:cxnLst/>
                <a:rect l="l" t="t" r="r" b="b"/>
                <a:pathLst>
                  <a:path w="12172" h="12287" extrusionOk="0">
                    <a:moveTo>
                      <a:pt x="5687" y="0"/>
                    </a:moveTo>
                    <a:lnTo>
                      <a:pt x="5399" y="10"/>
                    </a:lnTo>
                    <a:lnTo>
                      <a:pt x="5111" y="29"/>
                    </a:lnTo>
                    <a:lnTo>
                      <a:pt x="4832" y="67"/>
                    </a:lnTo>
                    <a:lnTo>
                      <a:pt x="4554" y="106"/>
                    </a:lnTo>
                    <a:lnTo>
                      <a:pt x="4285" y="163"/>
                    </a:lnTo>
                    <a:lnTo>
                      <a:pt x="4016" y="240"/>
                    </a:lnTo>
                    <a:lnTo>
                      <a:pt x="3756" y="317"/>
                    </a:lnTo>
                    <a:lnTo>
                      <a:pt x="3497" y="413"/>
                    </a:lnTo>
                    <a:lnTo>
                      <a:pt x="3257" y="519"/>
                    </a:lnTo>
                    <a:lnTo>
                      <a:pt x="3017" y="634"/>
                    </a:lnTo>
                    <a:lnTo>
                      <a:pt x="2796" y="769"/>
                    </a:lnTo>
                    <a:lnTo>
                      <a:pt x="2584" y="903"/>
                    </a:lnTo>
                    <a:lnTo>
                      <a:pt x="2392" y="1057"/>
                    </a:lnTo>
                    <a:lnTo>
                      <a:pt x="2200" y="1230"/>
                    </a:lnTo>
                    <a:lnTo>
                      <a:pt x="2027" y="1403"/>
                    </a:lnTo>
                    <a:lnTo>
                      <a:pt x="1845" y="1575"/>
                    </a:lnTo>
                    <a:lnTo>
                      <a:pt x="1681" y="1768"/>
                    </a:lnTo>
                    <a:lnTo>
                      <a:pt x="1518" y="1960"/>
                    </a:lnTo>
                    <a:lnTo>
                      <a:pt x="1355" y="2161"/>
                    </a:lnTo>
                    <a:lnTo>
                      <a:pt x="1211" y="2373"/>
                    </a:lnTo>
                    <a:lnTo>
                      <a:pt x="1066" y="2584"/>
                    </a:lnTo>
                    <a:lnTo>
                      <a:pt x="932" y="2795"/>
                    </a:lnTo>
                    <a:lnTo>
                      <a:pt x="807" y="3026"/>
                    </a:lnTo>
                    <a:lnTo>
                      <a:pt x="682" y="3247"/>
                    </a:lnTo>
                    <a:lnTo>
                      <a:pt x="577" y="3477"/>
                    </a:lnTo>
                    <a:lnTo>
                      <a:pt x="471" y="3718"/>
                    </a:lnTo>
                    <a:lnTo>
                      <a:pt x="375" y="3958"/>
                    </a:lnTo>
                    <a:lnTo>
                      <a:pt x="298" y="4198"/>
                    </a:lnTo>
                    <a:lnTo>
                      <a:pt x="221" y="4448"/>
                    </a:lnTo>
                    <a:lnTo>
                      <a:pt x="154" y="4688"/>
                    </a:lnTo>
                    <a:lnTo>
                      <a:pt x="106" y="4938"/>
                    </a:lnTo>
                    <a:lnTo>
                      <a:pt x="58" y="5187"/>
                    </a:lnTo>
                    <a:lnTo>
                      <a:pt x="29" y="5447"/>
                    </a:lnTo>
                    <a:lnTo>
                      <a:pt x="10" y="5696"/>
                    </a:lnTo>
                    <a:lnTo>
                      <a:pt x="0" y="5946"/>
                    </a:lnTo>
                    <a:lnTo>
                      <a:pt x="0" y="6206"/>
                    </a:lnTo>
                    <a:lnTo>
                      <a:pt x="10" y="6455"/>
                    </a:lnTo>
                    <a:lnTo>
                      <a:pt x="39" y="6705"/>
                    </a:lnTo>
                    <a:lnTo>
                      <a:pt x="77" y="6965"/>
                    </a:lnTo>
                    <a:lnTo>
                      <a:pt x="125" y="7214"/>
                    </a:lnTo>
                    <a:lnTo>
                      <a:pt x="192" y="7464"/>
                    </a:lnTo>
                    <a:lnTo>
                      <a:pt x="269" y="7704"/>
                    </a:lnTo>
                    <a:lnTo>
                      <a:pt x="356" y="7954"/>
                    </a:lnTo>
                    <a:lnTo>
                      <a:pt x="461" y="8194"/>
                    </a:lnTo>
                    <a:lnTo>
                      <a:pt x="586" y="8434"/>
                    </a:lnTo>
                    <a:lnTo>
                      <a:pt x="836" y="8876"/>
                    </a:lnTo>
                    <a:lnTo>
                      <a:pt x="1086" y="9280"/>
                    </a:lnTo>
                    <a:lnTo>
                      <a:pt x="1326" y="9635"/>
                    </a:lnTo>
                    <a:lnTo>
                      <a:pt x="1566" y="9962"/>
                    </a:lnTo>
                    <a:lnTo>
                      <a:pt x="1787" y="10240"/>
                    </a:lnTo>
                    <a:lnTo>
                      <a:pt x="1989" y="10500"/>
                    </a:lnTo>
                    <a:lnTo>
                      <a:pt x="2354" y="10932"/>
                    </a:lnTo>
                    <a:lnTo>
                      <a:pt x="2498" y="11124"/>
                    </a:lnTo>
                    <a:lnTo>
                      <a:pt x="2613" y="11297"/>
                    </a:lnTo>
                    <a:lnTo>
                      <a:pt x="2709" y="11460"/>
                    </a:lnTo>
                    <a:lnTo>
                      <a:pt x="2748" y="11547"/>
                    </a:lnTo>
                    <a:lnTo>
                      <a:pt x="2767" y="11624"/>
                    </a:lnTo>
                    <a:lnTo>
                      <a:pt x="2786" y="11700"/>
                    </a:lnTo>
                    <a:lnTo>
                      <a:pt x="2796" y="11777"/>
                    </a:lnTo>
                    <a:lnTo>
                      <a:pt x="2796" y="11864"/>
                    </a:lnTo>
                    <a:lnTo>
                      <a:pt x="2786" y="11941"/>
                    </a:lnTo>
                    <a:lnTo>
                      <a:pt x="2767" y="12017"/>
                    </a:lnTo>
                    <a:lnTo>
                      <a:pt x="2738" y="12104"/>
                    </a:lnTo>
                    <a:lnTo>
                      <a:pt x="2700" y="12190"/>
                    </a:lnTo>
                    <a:lnTo>
                      <a:pt x="2651" y="12286"/>
                    </a:lnTo>
                    <a:lnTo>
                      <a:pt x="2882" y="12286"/>
                    </a:lnTo>
                    <a:lnTo>
                      <a:pt x="3007" y="12267"/>
                    </a:lnTo>
                    <a:lnTo>
                      <a:pt x="3122" y="12248"/>
                    </a:lnTo>
                    <a:lnTo>
                      <a:pt x="3247" y="12219"/>
                    </a:lnTo>
                    <a:lnTo>
                      <a:pt x="3372" y="12171"/>
                    </a:lnTo>
                    <a:lnTo>
                      <a:pt x="3622" y="12075"/>
                    </a:lnTo>
                    <a:lnTo>
                      <a:pt x="3891" y="11960"/>
                    </a:lnTo>
                    <a:lnTo>
                      <a:pt x="4160" y="11816"/>
                    </a:lnTo>
                    <a:lnTo>
                      <a:pt x="4707" y="11518"/>
                    </a:lnTo>
                    <a:lnTo>
                      <a:pt x="4986" y="11364"/>
                    </a:lnTo>
                    <a:lnTo>
                      <a:pt x="5274" y="11210"/>
                    </a:lnTo>
                    <a:lnTo>
                      <a:pt x="5562" y="11066"/>
                    </a:lnTo>
                    <a:lnTo>
                      <a:pt x="5850" y="10941"/>
                    </a:lnTo>
                    <a:lnTo>
                      <a:pt x="5994" y="10893"/>
                    </a:lnTo>
                    <a:lnTo>
                      <a:pt x="6148" y="10845"/>
                    </a:lnTo>
                    <a:lnTo>
                      <a:pt x="6292" y="10797"/>
                    </a:lnTo>
                    <a:lnTo>
                      <a:pt x="6436" y="10769"/>
                    </a:lnTo>
                    <a:lnTo>
                      <a:pt x="6580" y="10740"/>
                    </a:lnTo>
                    <a:lnTo>
                      <a:pt x="6734" y="10721"/>
                    </a:lnTo>
                    <a:lnTo>
                      <a:pt x="6878" y="10711"/>
                    </a:lnTo>
                    <a:lnTo>
                      <a:pt x="7022" y="10711"/>
                    </a:lnTo>
                    <a:lnTo>
                      <a:pt x="7310" y="10740"/>
                    </a:lnTo>
                    <a:lnTo>
                      <a:pt x="7589" y="10778"/>
                    </a:lnTo>
                    <a:lnTo>
                      <a:pt x="7858" y="10826"/>
                    </a:lnTo>
                    <a:lnTo>
                      <a:pt x="8117" y="10893"/>
                    </a:lnTo>
                    <a:lnTo>
                      <a:pt x="8377" y="10961"/>
                    </a:lnTo>
                    <a:lnTo>
                      <a:pt x="8627" y="11038"/>
                    </a:lnTo>
                    <a:lnTo>
                      <a:pt x="9126" y="11201"/>
                    </a:lnTo>
                    <a:lnTo>
                      <a:pt x="9366" y="11278"/>
                    </a:lnTo>
                    <a:lnTo>
                      <a:pt x="9626" y="11345"/>
                    </a:lnTo>
                    <a:lnTo>
                      <a:pt x="9885" y="11403"/>
                    </a:lnTo>
                    <a:lnTo>
                      <a:pt x="10144" y="11451"/>
                    </a:lnTo>
                    <a:lnTo>
                      <a:pt x="10423" y="11489"/>
                    </a:lnTo>
                    <a:lnTo>
                      <a:pt x="10701" y="11508"/>
                    </a:lnTo>
                    <a:lnTo>
                      <a:pt x="10999" y="11499"/>
                    </a:lnTo>
                    <a:lnTo>
                      <a:pt x="11153" y="11489"/>
                    </a:lnTo>
                    <a:lnTo>
                      <a:pt x="11307" y="11470"/>
                    </a:lnTo>
                    <a:lnTo>
                      <a:pt x="11287" y="11451"/>
                    </a:lnTo>
                    <a:lnTo>
                      <a:pt x="11278" y="11412"/>
                    </a:lnTo>
                    <a:lnTo>
                      <a:pt x="11268" y="11364"/>
                    </a:lnTo>
                    <a:lnTo>
                      <a:pt x="11268" y="11307"/>
                    </a:lnTo>
                    <a:lnTo>
                      <a:pt x="11278" y="11143"/>
                    </a:lnTo>
                    <a:lnTo>
                      <a:pt x="11297" y="10932"/>
                    </a:lnTo>
                    <a:lnTo>
                      <a:pt x="11335" y="10682"/>
                    </a:lnTo>
                    <a:lnTo>
                      <a:pt x="11393" y="10394"/>
                    </a:lnTo>
                    <a:lnTo>
                      <a:pt x="11518" y="9712"/>
                    </a:lnTo>
                    <a:lnTo>
                      <a:pt x="11681" y="8934"/>
                    </a:lnTo>
                    <a:lnTo>
                      <a:pt x="11835" y="8069"/>
                    </a:lnTo>
                    <a:lnTo>
                      <a:pt x="11912" y="7627"/>
                    </a:lnTo>
                    <a:lnTo>
                      <a:pt x="11979" y="7166"/>
                    </a:lnTo>
                    <a:lnTo>
                      <a:pt x="12046" y="6705"/>
                    </a:lnTo>
                    <a:lnTo>
                      <a:pt x="12094" y="6244"/>
                    </a:lnTo>
                    <a:lnTo>
                      <a:pt x="12133" y="5793"/>
                    </a:lnTo>
                    <a:lnTo>
                      <a:pt x="12162" y="5341"/>
                    </a:lnTo>
                    <a:lnTo>
                      <a:pt x="12171" y="4909"/>
                    </a:lnTo>
                    <a:lnTo>
                      <a:pt x="12162" y="4486"/>
                    </a:lnTo>
                    <a:lnTo>
                      <a:pt x="12152" y="4284"/>
                    </a:lnTo>
                    <a:lnTo>
                      <a:pt x="12133" y="4083"/>
                    </a:lnTo>
                    <a:lnTo>
                      <a:pt x="12104" y="3891"/>
                    </a:lnTo>
                    <a:lnTo>
                      <a:pt x="12075" y="3708"/>
                    </a:lnTo>
                    <a:lnTo>
                      <a:pt x="12046" y="3525"/>
                    </a:lnTo>
                    <a:lnTo>
                      <a:pt x="11998" y="3353"/>
                    </a:lnTo>
                    <a:lnTo>
                      <a:pt x="11950" y="3189"/>
                    </a:lnTo>
                    <a:lnTo>
                      <a:pt x="11893" y="3036"/>
                    </a:lnTo>
                    <a:lnTo>
                      <a:pt x="11825" y="2882"/>
                    </a:lnTo>
                    <a:lnTo>
                      <a:pt x="11758" y="2747"/>
                    </a:lnTo>
                    <a:lnTo>
                      <a:pt x="11681" y="2613"/>
                    </a:lnTo>
                    <a:lnTo>
                      <a:pt x="11585" y="2498"/>
                    </a:lnTo>
                    <a:lnTo>
                      <a:pt x="11489" y="2392"/>
                    </a:lnTo>
                    <a:lnTo>
                      <a:pt x="11384" y="2296"/>
                    </a:lnTo>
                    <a:lnTo>
                      <a:pt x="11268" y="2209"/>
                    </a:lnTo>
                    <a:lnTo>
                      <a:pt x="11153" y="2133"/>
                    </a:lnTo>
                    <a:lnTo>
                      <a:pt x="11018" y="2075"/>
                    </a:lnTo>
                    <a:lnTo>
                      <a:pt x="10874" y="2027"/>
                    </a:lnTo>
                    <a:lnTo>
                      <a:pt x="10721" y="1988"/>
                    </a:lnTo>
                    <a:lnTo>
                      <a:pt x="10548" y="1969"/>
                    </a:lnTo>
                    <a:lnTo>
                      <a:pt x="10375" y="1960"/>
                    </a:lnTo>
                    <a:lnTo>
                      <a:pt x="10192" y="1969"/>
                    </a:lnTo>
                    <a:lnTo>
                      <a:pt x="9991" y="1998"/>
                    </a:lnTo>
                    <a:lnTo>
                      <a:pt x="9779" y="2037"/>
                    </a:lnTo>
                    <a:lnTo>
                      <a:pt x="9741" y="1931"/>
                    </a:lnTo>
                    <a:lnTo>
                      <a:pt x="9693" y="1825"/>
                    </a:lnTo>
                    <a:lnTo>
                      <a:pt x="9645" y="1729"/>
                    </a:lnTo>
                    <a:lnTo>
                      <a:pt x="9587" y="1623"/>
                    </a:lnTo>
                    <a:lnTo>
                      <a:pt x="9453" y="1441"/>
                    </a:lnTo>
                    <a:lnTo>
                      <a:pt x="9309" y="1258"/>
                    </a:lnTo>
                    <a:lnTo>
                      <a:pt x="9145" y="1095"/>
                    </a:lnTo>
                    <a:lnTo>
                      <a:pt x="8963" y="941"/>
                    </a:lnTo>
                    <a:lnTo>
                      <a:pt x="8771" y="797"/>
                    </a:lnTo>
                    <a:lnTo>
                      <a:pt x="8559" y="672"/>
                    </a:lnTo>
                    <a:lnTo>
                      <a:pt x="8338" y="548"/>
                    </a:lnTo>
                    <a:lnTo>
                      <a:pt x="8108" y="442"/>
                    </a:lnTo>
                    <a:lnTo>
                      <a:pt x="7868" y="346"/>
                    </a:lnTo>
                    <a:lnTo>
                      <a:pt x="7608" y="259"/>
                    </a:lnTo>
                    <a:lnTo>
                      <a:pt x="7349" y="192"/>
                    </a:lnTo>
                    <a:lnTo>
                      <a:pt x="7080" y="125"/>
                    </a:lnTo>
                    <a:lnTo>
                      <a:pt x="6811" y="77"/>
                    </a:lnTo>
                    <a:lnTo>
                      <a:pt x="6532" y="38"/>
                    </a:lnTo>
                    <a:lnTo>
                      <a:pt x="6254" y="19"/>
                    </a:lnTo>
                    <a:lnTo>
                      <a:pt x="5966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" name="Google Shape;2505;p45"/>
              <p:cNvSpPr/>
              <p:nvPr/>
            </p:nvSpPr>
            <p:spPr>
              <a:xfrm>
                <a:off x="5745846" y="1605629"/>
                <a:ext cx="224557" cy="243328"/>
              </a:xfrm>
              <a:custGeom>
                <a:avLst/>
                <a:gdLst/>
                <a:ahLst/>
                <a:cxnLst/>
                <a:rect l="l" t="t" r="r" b="b"/>
                <a:pathLst>
                  <a:path w="5515" h="5976" extrusionOk="0">
                    <a:moveTo>
                      <a:pt x="471" y="1"/>
                    </a:moveTo>
                    <a:lnTo>
                      <a:pt x="519" y="193"/>
                    </a:lnTo>
                    <a:lnTo>
                      <a:pt x="567" y="433"/>
                    </a:lnTo>
                    <a:lnTo>
                      <a:pt x="596" y="692"/>
                    </a:lnTo>
                    <a:lnTo>
                      <a:pt x="625" y="980"/>
                    </a:lnTo>
                    <a:lnTo>
                      <a:pt x="653" y="1288"/>
                    </a:lnTo>
                    <a:lnTo>
                      <a:pt x="663" y="1595"/>
                    </a:lnTo>
                    <a:lnTo>
                      <a:pt x="692" y="2229"/>
                    </a:lnTo>
                    <a:lnTo>
                      <a:pt x="692" y="2815"/>
                    </a:lnTo>
                    <a:lnTo>
                      <a:pt x="692" y="3305"/>
                    </a:lnTo>
                    <a:lnTo>
                      <a:pt x="692" y="3757"/>
                    </a:lnTo>
                    <a:lnTo>
                      <a:pt x="0" y="4141"/>
                    </a:lnTo>
                    <a:lnTo>
                      <a:pt x="67" y="4227"/>
                    </a:lnTo>
                    <a:lnTo>
                      <a:pt x="279" y="4448"/>
                    </a:lnTo>
                    <a:lnTo>
                      <a:pt x="423" y="4592"/>
                    </a:lnTo>
                    <a:lnTo>
                      <a:pt x="605" y="4765"/>
                    </a:lnTo>
                    <a:lnTo>
                      <a:pt x="807" y="4938"/>
                    </a:lnTo>
                    <a:lnTo>
                      <a:pt x="1038" y="5111"/>
                    </a:lnTo>
                    <a:lnTo>
                      <a:pt x="1287" y="5294"/>
                    </a:lnTo>
                    <a:lnTo>
                      <a:pt x="1566" y="5466"/>
                    </a:lnTo>
                    <a:lnTo>
                      <a:pt x="1710" y="5543"/>
                    </a:lnTo>
                    <a:lnTo>
                      <a:pt x="1854" y="5620"/>
                    </a:lnTo>
                    <a:lnTo>
                      <a:pt x="2008" y="5687"/>
                    </a:lnTo>
                    <a:lnTo>
                      <a:pt x="2162" y="5755"/>
                    </a:lnTo>
                    <a:lnTo>
                      <a:pt x="2325" y="5812"/>
                    </a:lnTo>
                    <a:lnTo>
                      <a:pt x="2488" y="5860"/>
                    </a:lnTo>
                    <a:lnTo>
                      <a:pt x="2661" y="5899"/>
                    </a:lnTo>
                    <a:lnTo>
                      <a:pt x="2824" y="5937"/>
                    </a:lnTo>
                    <a:lnTo>
                      <a:pt x="3007" y="5956"/>
                    </a:lnTo>
                    <a:lnTo>
                      <a:pt x="3180" y="5976"/>
                    </a:lnTo>
                    <a:lnTo>
                      <a:pt x="3362" y="5976"/>
                    </a:lnTo>
                    <a:lnTo>
                      <a:pt x="3545" y="5966"/>
                    </a:lnTo>
                    <a:lnTo>
                      <a:pt x="3718" y="5947"/>
                    </a:lnTo>
                    <a:lnTo>
                      <a:pt x="3881" y="5918"/>
                    </a:lnTo>
                    <a:lnTo>
                      <a:pt x="4035" y="5889"/>
                    </a:lnTo>
                    <a:lnTo>
                      <a:pt x="4188" y="5851"/>
                    </a:lnTo>
                    <a:lnTo>
                      <a:pt x="4323" y="5803"/>
                    </a:lnTo>
                    <a:lnTo>
                      <a:pt x="4448" y="5755"/>
                    </a:lnTo>
                    <a:lnTo>
                      <a:pt x="4563" y="5707"/>
                    </a:lnTo>
                    <a:lnTo>
                      <a:pt x="4669" y="5649"/>
                    </a:lnTo>
                    <a:lnTo>
                      <a:pt x="4774" y="5582"/>
                    </a:lnTo>
                    <a:lnTo>
                      <a:pt x="4861" y="5514"/>
                    </a:lnTo>
                    <a:lnTo>
                      <a:pt x="4947" y="5457"/>
                    </a:lnTo>
                    <a:lnTo>
                      <a:pt x="5024" y="5380"/>
                    </a:lnTo>
                    <a:lnTo>
                      <a:pt x="5091" y="5313"/>
                    </a:lnTo>
                    <a:lnTo>
                      <a:pt x="5149" y="5246"/>
                    </a:lnTo>
                    <a:lnTo>
                      <a:pt x="5255" y="5101"/>
                    </a:lnTo>
                    <a:lnTo>
                      <a:pt x="5341" y="4957"/>
                    </a:lnTo>
                    <a:lnTo>
                      <a:pt x="5399" y="4823"/>
                    </a:lnTo>
                    <a:lnTo>
                      <a:pt x="5447" y="4688"/>
                    </a:lnTo>
                    <a:lnTo>
                      <a:pt x="5476" y="4583"/>
                    </a:lnTo>
                    <a:lnTo>
                      <a:pt x="5495" y="4487"/>
                    </a:lnTo>
                    <a:lnTo>
                      <a:pt x="5505" y="4410"/>
                    </a:lnTo>
                    <a:lnTo>
                      <a:pt x="5514" y="4352"/>
                    </a:lnTo>
                    <a:lnTo>
                      <a:pt x="4899" y="3968"/>
                    </a:lnTo>
                    <a:lnTo>
                      <a:pt x="4890" y="3709"/>
                    </a:lnTo>
                    <a:lnTo>
                      <a:pt x="4880" y="3401"/>
                    </a:lnTo>
                    <a:lnTo>
                      <a:pt x="4880" y="3007"/>
                    </a:lnTo>
                    <a:lnTo>
                      <a:pt x="4899" y="2565"/>
                    </a:lnTo>
                    <a:lnTo>
                      <a:pt x="4919" y="2104"/>
                    </a:lnTo>
                    <a:lnTo>
                      <a:pt x="4947" y="1874"/>
                    </a:lnTo>
                    <a:lnTo>
                      <a:pt x="4967" y="1653"/>
                    </a:lnTo>
                    <a:lnTo>
                      <a:pt x="5005" y="1451"/>
                    </a:lnTo>
                    <a:lnTo>
                      <a:pt x="5043" y="1259"/>
                    </a:lnTo>
                    <a:lnTo>
                      <a:pt x="5091" y="1086"/>
                    </a:lnTo>
                    <a:lnTo>
                      <a:pt x="5140" y="932"/>
                    </a:lnTo>
                    <a:lnTo>
                      <a:pt x="5207" y="807"/>
                    </a:lnTo>
                    <a:lnTo>
                      <a:pt x="5236" y="759"/>
                    </a:lnTo>
                    <a:lnTo>
                      <a:pt x="5274" y="711"/>
                    </a:lnTo>
                    <a:lnTo>
                      <a:pt x="2056" y="241"/>
                    </a:lnTo>
                    <a:lnTo>
                      <a:pt x="471" y="1"/>
                    </a:lnTo>
                    <a:close/>
                  </a:path>
                </a:pathLst>
              </a:custGeom>
              <a:solidFill>
                <a:srgbClr val="B12E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" name="Google Shape;2506;p45"/>
              <p:cNvSpPr/>
              <p:nvPr/>
            </p:nvSpPr>
            <p:spPr>
              <a:xfrm>
                <a:off x="5696538" y="1362755"/>
                <a:ext cx="326636" cy="345407"/>
              </a:xfrm>
              <a:custGeom>
                <a:avLst/>
                <a:gdLst/>
                <a:ahLst/>
                <a:cxnLst/>
                <a:rect l="l" t="t" r="r" b="b"/>
                <a:pathLst>
                  <a:path w="8022" h="8483" extrusionOk="0">
                    <a:moveTo>
                      <a:pt x="7628" y="0"/>
                    </a:moveTo>
                    <a:lnTo>
                      <a:pt x="7599" y="125"/>
                    </a:lnTo>
                    <a:lnTo>
                      <a:pt x="7561" y="250"/>
                    </a:lnTo>
                    <a:lnTo>
                      <a:pt x="7503" y="375"/>
                    </a:lnTo>
                    <a:lnTo>
                      <a:pt x="7436" y="500"/>
                    </a:lnTo>
                    <a:lnTo>
                      <a:pt x="7359" y="634"/>
                    </a:lnTo>
                    <a:lnTo>
                      <a:pt x="7273" y="759"/>
                    </a:lnTo>
                    <a:lnTo>
                      <a:pt x="7177" y="893"/>
                    </a:lnTo>
                    <a:lnTo>
                      <a:pt x="7071" y="1018"/>
                    </a:lnTo>
                    <a:lnTo>
                      <a:pt x="6956" y="1153"/>
                    </a:lnTo>
                    <a:lnTo>
                      <a:pt x="6840" y="1278"/>
                    </a:lnTo>
                    <a:lnTo>
                      <a:pt x="6571" y="1537"/>
                    </a:lnTo>
                    <a:lnTo>
                      <a:pt x="6274" y="1787"/>
                    </a:lnTo>
                    <a:lnTo>
                      <a:pt x="5957" y="2037"/>
                    </a:lnTo>
                    <a:lnTo>
                      <a:pt x="5630" y="2267"/>
                    </a:lnTo>
                    <a:lnTo>
                      <a:pt x="5284" y="2488"/>
                    </a:lnTo>
                    <a:lnTo>
                      <a:pt x="4929" y="2699"/>
                    </a:lnTo>
                    <a:lnTo>
                      <a:pt x="4564" y="2901"/>
                    </a:lnTo>
                    <a:lnTo>
                      <a:pt x="4208" y="3074"/>
                    </a:lnTo>
                    <a:lnTo>
                      <a:pt x="3853" y="3228"/>
                    </a:lnTo>
                    <a:lnTo>
                      <a:pt x="3517" y="3372"/>
                    </a:lnTo>
                    <a:lnTo>
                      <a:pt x="3180" y="3478"/>
                    </a:lnTo>
                    <a:lnTo>
                      <a:pt x="2883" y="3583"/>
                    </a:lnTo>
                    <a:lnTo>
                      <a:pt x="2614" y="3689"/>
                    </a:lnTo>
                    <a:lnTo>
                      <a:pt x="2374" y="3804"/>
                    </a:lnTo>
                    <a:lnTo>
                      <a:pt x="2172" y="3919"/>
                    </a:lnTo>
                    <a:lnTo>
                      <a:pt x="1999" y="4035"/>
                    </a:lnTo>
                    <a:lnTo>
                      <a:pt x="1845" y="4150"/>
                    </a:lnTo>
                    <a:lnTo>
                      <a:pt x="1730" y="4265"/>
                    </a:lnTo>
                    <a:lnTo>
                      <a:pt x="1624" y="4371"/>
                    </a:lnTo>
                    <a:lnTo>
                      <a:pt x="1547" y="4477"/>
                    </a:lnTo>
                    <a:lnTo>
                      <a:pt x="1480" y="4573"/>
                    </a:lnTo>
                    <a:lnTo>
                      <a:pt x="1432" y="4659"/>
                    </a:lnTo>
                    <a:lnTo>
                      <a:pt x="1403" y="4736"/>
                    </a:lnTo>
                    <a:lnTo>
                      <a:pt x="1365" y="4842"/>
                    </a:lnTo>
                    <a:lnTo>
                      <a:pt x="1355" y="4880"/>
                    </a:lnTo>
                    <a:lnTo>
                      <a:pt x="1346" y="4832"/>
                    </a:lnTo>
                    <a:lnTo>
                      <a:pt x="1317" y="4726"/>
                    </a:lnTo>
                    <a:lnTo>
                      <a:pt x="1259" y="4563"/>
                    </a:lnTo>
                    <a:lnTo>
                      <a:pt x="1221" y="4477"/>
                    </a:lnTo>
                    <a:lnTo>
                      <a:pt x="1173" y="4390"/>
                    </a:lnTo>
                    <a:lnTo>
                      <a:pt x="1115" y="4313"/>
                    </a:lnTo>
                    <a:lnTo>
                      <a:pt x="1048" y="4236"/>
                    </a:lnTo>
                    <a:lnTo>
                      <a:pt x="971" y="4160"/>
                    </a:lnTo>
                    <a:lnTo>
                      <a:pt x="894" y="4112"/>
                    </a:lnTo>
                    <a:lnTo>
                      <a:pt x="798" y="4073"/>
                    </a:lnTo>
                    <a:lnTo>
                      <a:pt x="750" y="4054"/>
                    </a:lnTo>
                    <a:lnTo>
                      <a:pt x="692" y="4044"/>
                    </a:lnTo>
                    <a:lnTo>
                      <a:pt x="635" y="4044"/>
                    </a:lnTo>
                    <a:lnTo>
                      <a:pt x="577" y="4054"/>
                    </a:lnTo>
                    <a:lnTo>
                      <a:pt x="520" y="4063"/>
                    </a:lnTo>
                    <a:lnTo>
                      <a:pt x="452" y="4083"/>
                    </a:lnTo>
                    <a:lnTo>
                      <a:pt x="395" y="4102"/>
                    </a:lnTo>
                    <a:lnTo>
                      <a:pt x="337" y="4131"/>
                    </a:lnTo>
                    <a:lnTo>
                      <a:pt x="279" y="4169"/>
                    </a:lnTo>
                    <a:lnTo>
                      <a:pt x="231" y="4208"/>
                    </a:lnTo>
                    <a:lnTo>
                      <a:pt x="193" y="4246"/>
                    </a:lnTo>
                    <a:lnTo>
                      <a:pt x="155" y="4294"/>
                    </a:lnTo>
                    <a:lnTo>
                      <a:pt x="87" y="4390"/>
                    </a:lnTo>
                    <a:lnTo>
                      <a:pt x="39" y="4505"/>
                    </a:lnTo>
                    <a:lnTo>
                      <a:pt x="10" y="4630"/>
                    </a:lnTo>
                    <a:lnTo>
                      <a:pt x="1" y="4755"/>
                    </a:lnTo>
                    <a:lnTo>
                      <a:pt x="1" y="4890"/>
                    </a:lnTo>
                    <a:lnTo>
                      <a:pt x="10" y="5015"/>
                    </a:lnTo>
                    <a:lnTo>
                      <a:pt x="39" y="5149"/>
                    </a:lnTo>
                    <a:lnTo>
                      <a:pt x="78" y="5274"/>
                    </a:lnTo>
                    <a:lnTo>
                      <a:pt x="126" y="5399"/>
                    </a:lnTo>
                    <a:lnTo>
                      <a:pt x="183" y="5504"/>
                    </a:lnTo>
                    <a:lnTo>
                      <a:pt x="251" y="5610"/>
                    </a:lnTo>
                    <a:lnTo>
                      <a:pt x="327" y="5697"/>
                    </a:lnTo>
                    <a:lnTo>
                      <a:pt x="404" y="5764"/>
                    </a:lnTo>
                    <a:lnTo>
                      <a:pt x="491" y="5821"/>
                    </a:lnTo>
                    <a:lnTo>
                      <a:pt x="577" y="5860"/>
                    </a:lnTo>
                    <a:lnTo>
                      <a:pt x="664" y="5879"/>
                    </a:lnTo>
                    <a:lnTo>
                      <a:pt x="827" y="5879"/>
                    </a:lnTo>
                    <a:lnTo>
                      <a:pt x="904" y="5860"/>
                    </a:lnTo>
                    <a:lnTo>
                      <a:pt x="981" y="5841"/>
                    </a:lnTo>
                    <a:lnTo>
                      <a:pt x="1048" y="5812"/>
                    </a:lnTo>
                    <a:lnTo>
                      <a:pt x="1163" y="5745"/>
                    </a:lnTo>
                    <a:lnTo>
                      <a:pt x="1259" y="5677"/>
                    </a:lnTo>
                    <a:lnTo>
                      <a:pt x="1336" y="5600"/>
                    </a:lnTo>
                    <a:lnTo>
                      <a:pt x="1394" y="5725"/>
                    </a:lnTo>
                    <a:lnTo>
                      <a:pt x="1471" y="5869"/>
                    </a:lnTo>
                    <a:lnTo>
                      <a:pt x="1576" y="6052"/>
                    </a:lnTo>
                    <a:lnTo>
                      <a:pt x="1711" y="6273"/>
                    </a:lnTo>
                    <a:lnTo>
                      <a:pt x="1884" y="6513"/>
                    </a:lnTo>
                    <a:lnTo>
                      <a:pt x="2076" y="6772"/>
                    </a:lnTo>
                    <a:lnTo>
                      <a:pt x="2306" y="7041"/>
                    </a:lnTo>
                    <a:lnTo>
                      <a:pt x="2431" y="7176"/>
                    </a:lnTo>
                    <a:lnTo>
                      <a:pt x="2566" y="7310"/>
                    </a:lnTo>
                    <a:lnTo>
                      <a:pt x="2710" y="7435"/>
                    </a:lnTo>
                    <a:lnTo>
                      <a:pt x="2854" y="7570"/>
                    </a:lnTo>
                    <a:lnTo>
                      <a:pt x="3017" y="7695"/>
                    </a:lnTo>
                    <a:lnTo>
                      <a:pt x="3180" y="7810"/>
                    </a:lnTo>
                    <a:lnTo>
                      <a:pt x="3353" y="7925"/>
                    </a:lnTo>
                    <a:lnTo>
                      <a:pt x="3536" y="8031"/>
                    </a:lnTo>
                    <a:lnTo>
                      <a:pt x="3728" y="8127"/>
                    </a:lnTo>
                    <a:lnTo>
                      <a:pt x="3920" y="8213"/>
                    </a:lnTo>
                    <a:lnTo>
                      <a:pt x="4131" y="8290"/>
                    </a:lnTo>
                    <a:lnTo>
                      <a:pt x="4343" y="8357"/>
                    </a:lnTo>
                    <a:lnTo>
                      <a:pt x="4564" y="8406"/>
                    </a:lnTo>
                    <a:lnTo>
                      <a:pt x="4794" y="8444"/>
                    </a:lnTo>
                    <a:lnTo>
                      <a:pt x="5025" y="8473"/>
                    </a:lnTo>
                    <a:lnTo>
                      <a:pt x="5275" y="8482"/>
                    </a:lnTo>
                    <a:lnTo>
                      <a:pt x="5515" y="8473"/>
                    </a:lnTo>
                    <a:lnTo>
                      <a:pt x="5745" y="8434"/>
                    </a:lnTo>
                    <a:lnTo>
                      <a:pt x="5957" y="8396"/>
                    </a:lnTo>
                    <a:lnTo>
                      <a:pt x="6158" y="8329"/>
                    </a:lnTo>
                    <a:lnTo>
                      <a:pt x="6341" y="8252"/>
                    </a:lnTo>
                    <a:lnTo>
                      <a:pt x="6523" y="8156"/>
                    </a:lnTo>
                    <a:lnTo>
                      <a:pt x="6677" y="8050"/>
                    </a:lnTo>
                    <a:lnTo>
                      <a:pt x="6831" y="7925"/>
                    </a:lnTo>
                    <a:lnTo>
                      <a:pt x="6975" y="7800"/>
                    </a:lnTo>
                    <a:lnTo>
                      <a:pt x="7100" y="7656"/>
                    </a:lnTo>
                    <a:lnTo>
                      <a:pt x="7215" y="7503"/>
                    </a:lnTo>
                    <a:lnTo>
                      <a:pt x="7321" y="7349"/>
                    </a:lnTo>
                    <a:lnTo>
                      <a:pt x="7426" y="7186"/>
                    </a:lnTo>
                    <a:lnTo>
                      <a:pt x="7513" y="7022"/>
                    </a:lnTo>
                    <a:lnTo>
                      <a:pt x="7590" y="6849"/>
                    </a:lnTo>
                    <a:lnTo>
                      <a:pt x="7657" y="6667"/>
                    </a:lnTo>
                    <a:lnTo>
                      <a:pt x="7724" y="6494"/>
                    </a:lnTo>
                    <a:lnTo>
                      <a:pt x="7782" y="6321"/>
                    </a:lnTo>
                    <a:lnTo>
                      <a:pt x="7830" y="6138"/>
                    </a:lnTo>
                    <a:lnTo>
                      <a:pt x="7868" y="5966"/>
                    </a:lnTo>
                    <a:lnTo>
                      <a:pt x="7936" y="5629"/>
                    </a:lnTo>
                    <a:lnTo>
                      <a:pt x="7984" y="5312"/>
                    </a:lnTo>
                    <a:lnTo>
                      <a:pt x="8012" y="5024"/>
                    </a:lnTo>
                    <a:lnTo>
                      <a:pt x="8022" y="4774"/>
                    </a:lnTo>
                    <a:lnTo>
                      <a:pt x="8022" y="4573"/>
                    </a:lnTo>
                    <a:lnTo>
                      <a:pt x="8012" y="4438"/>
                    </a:lnTo>
                    <a:lnTo>
                      <a:pt x="7984" y="4208"/>
                    </a:lnTo>
                    <a:lnTo>
                      <a:pt x="7936" y="3958"/>
                    </a:lnTo>
                    <a:lnTo>
                      <a:pt x="7830" y="3410"/>
                    </a:lnTo>
                    <a:lnTo>
                      <a:pt x="7772" y="3141"/>
                    </a:lnTo>
                    <a:lnTo>
                      <a:pt x="7734" y="2882"/>
                    </a:lnTo>
                    <a:lnTo>
                      <a:pt x="7724" y="2767"/>
                    </a:lnTo>
                    <a:lnTo>
                      <a:pt x="7715" y="2651"/>
                    </a:lnTo>
                    <a:lnTo>
                      <a:pt x="7724" y="2546"/>
                    </a:lnTo>
                    <a:lnTo>
                      <a:pt x="7734" y="2459"/>
                    </a:lnTo>
                    <a:lnTo>
                      <a:pt x="7763" y="2238"/>
                    </a:lnTo>
                    <a:lnTo>
                      <a:pt x="7782" y="1969"/>
                    </a:lnTo>
                    <a:lnTo>
                      <a:pt x="7801" y="1643"/>
                    </a:lnTo>
                    <a:lnTo>
                      <a:pt x="7811" y="1297"/>
                    </a:lnTo>
                    <a:lnTo>
                      <a:pt x="7791" y="941"/>
                    </a:lnTo>
                    <a:lnTo>
                      <a:pt x="7782" y="769"/>
                    </a:lnTo>
                    <a:lnTo>
                      <a:pt x="7763" y="596"/>
                    </a:lnTo>
                    <a:lnTo>
                      <a:pt x="7743" y="432"/>
                    </a:lnTo>
                    <a:lnTo>
                      <a:pt x="7715" y="279"/>
                    </a:lnTo>
                    <a:lnTo>
                      <a:pt x="7676" y="135"/>
                    </a:lnTo>
                    <a:lnTo>
                      <a:pt x="7628" y="0"/>
                    </a:lnTo>
                    <a:close/>
                  </a:path>
                </a:pathLst>
              </a:custGeom>
              <a:solidFill>
                <a:srgbClr val="B12E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" name="Google Shape;2507;p45"/>
              <p:cNvSpPr/>
              <p:nvPr/>
            </p:nvSpPr>
            <p:spPr>
              <a:xfrm>
                <a:off x="5927320" y="1509782"/>
                <a:ext cx="27403" cy="79847"/>
              </a:xfrm>
              <a:custGeom>
                <a:avLst/>
                <a:gdLst/>
                <a:ahLst/>
                <a:cxnLst/>
                <a:rect l="l" t="t" r="r" b="b"/>
                <a:pathLst>
                  <a:path w="673" h="1961" extrusionOk="0">
                    <a:moveTo>
                      <a:pt x="58" y="1"/>
                    </a:moveTo>
                    <a:lnTo>
                      <a:pt x="29" y="11"/>
                    </a:lnTo>
                    <a:lnTo>
                      <a:pt x="10" y="20"/>
                    </a:lnTo>
                    <a:lnTo>
                      <a:pt x="0" y="49"/>
                    </a:lnTo>
                    <a:lnTo>
                      <a:pt x="0" y="68"/>
                    </a:lnTo>
                    <a:lnTo>
                      <a:pt x="10" y="97"/>
                    </a:lnTo>
                    <a:lnTo>
                      <a:pt x="490" y="1000"/>
                    </a:lnTo>
                    <a:lnTo>
                      <a:pt x="519" y="1058"/>
                    </a:lnTo>
                    <a:lnTo>
                      <a:pt x="538" y="1125"/>
                    </a:lnTo>
                    <a:lnTo>
                      <a:pt x="538" y="1202"/>
                    </a:lnTo>
                    <a:lnTo>
                      <a:pt x="538" y="1269"/>
                    </a:lnTo>
                    <a:lnTo>
                      <a:pt x="529" y="1336"/>
                    </a:lnTo>
                    <a:lnTo>
                      <a:pt x="510" y="1404"/>
                    </a:lnTo>
                    <a:lnTo>
                      <a:pt x="481" y="1461"/>
                    </a:lnTo>
                    <a:lnTo>
                      <a:pt x="433" y="1519"/>
                    </a:lnTo>
                    <a:lnTo>
                      <a:pt x="164" y="1855"/>
                    </a:lnTo>
                    <a:lnTo>
                      <a:pt x="154" y="1874"/>
                    </a:lnTo>
                    <a:lnTo>
                      <a:pt x="154" y="1903"/>
                    </a:lnTo>
                    <a:lnTo>
                      <a:pt x="154" y="1922"/>
                    </a:lnTo>
                    <a:lnTo>
                      <a:pt x="173" y="1951"/>
                    </a:lnTo>
                    <a:lnTo>
                      <a:pt x="193" y="1961"/>
                    </a:lnTo>
                    <a:lnTo>
                      <a:pt x="241" y="1961"/>
                    </a:lnTo>
                    <a:lnTo>
                      <a:pt x="269" y="1941"/>
                    </a:lnTo>
                    <a:lnTo>
                      <a:pt x="538" y="1605"/>
                    </a:lnTo>
                    <a:lnTo>
                      <a:pt x="596" y="1528"/>
                    </a:lnTo>
                    <a:lnTo>
                      <a:pt x="634" y="1452"/>
                    </a:lnTo>
                    <a:lnTo>
                      <a:pt x="663" y="1365"/>
                    </a:lnTo>
                    <a:lnTo>
                      <a:pt x="673" y="1279"/>
                    </a:lnTo>
                    <a:lnTo>
                      <a:pt x="673" y="1192"/>
                    </a:lnTo>
                    <a:lnTo>
                      <a:pt x="663" y="1106"/>
                    </a:lnTo>
                    <a:lnTo>
                      <a:pt x="644" y="1019"/>
                    </a:lnTo>
                    <a:lnTo>
                      <a:pt x="606" y="933"/>
                    </a:lnTo>
                    <a:lnTo>
                      <a:pt x="125" y="30"/>
                    </a:lnTo>
                    <a:lnTo>
                      <a:pt x="106" y="11"/>
                    </a:lnTo>
                    <a:lnTo>
                      <a:pt x="87" y="1"/>
                    </a:lnTo>
                    <a:close/>
                  </a:path>
                </a:pathLst>
              </a:custGeom>
              <a:solidFill>
                <a:srgbClr val="8A22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" name="Google Shape;2508;p45"/>
              <p:cNvSpPr/>
              <p:nvPr/>
            </p:nvSpPr>
            <p:spPr>
              <a:xfrm>
                <a:off x="5848696" y="1526232"/>
                <a:ext cx="18445" cy="18404"/>
              </a:xfrm>
              <a:custGeom>
                <a:avLst/>
                <a:gdLst/>
                <a:ahLst/>
                <a:cxnLst/>
                <a:rect l="l" t="t" r="r" b="b"/>
                <a:pathLst>
                  <a:path w="453" h="452" extrusionOk="0">
                    <a:moveTo>
                      <a:pt x="183" y="0"/>
                    </a:moveTo>
                    <a:lnTo>
                      <a:pt x="145" y="20"/>
                    </a:lnTo>
                    <a:lnTo>
                      <a:pt x="106" y="39"/>
                    </a:lnTo>
                    <a:lnTo>
                      <a:pt x="68" y="68"/>
                    </a:lnTo>
                    <a:lnTo>
                      <a:pt x="39" y="97"/>
                    </a:lnTo>
                    <a:lnTo>
                      <a:pt x="20" y="135"/>
                    </a:lnTo>
                    <a:lnTo>
                      <a:pt x="10" y="183"/>
                    </a:lnTo>
                    <a:lnTo>
                      <a:pt x="1" y="221"/>
                    </a:lnTo>
                    <a:lnTo>
                      <a:pt x="10" y="269"/>
                    </a:lnTo>
                    <a:lnTo>
                      <a:pt x="20" y="308"/>
                    </a:lnTo>
                    <a:lnTo>
                      <a:pt x="39" y="346"/>
                    </a:lnTo>
                    <a:lnTo>
                      <a:pt x="68" y="385"/>
                    </a:lnTo>
                    <a:lnTo>
                      <a:pt x="106" y="414"/>
                    </a:lnTo>
                    <a:lnTo>
                      <a:pt x="145" y="433"/>
                    </a:lnTo>
                    <a:lnTo>
                      <a:pt x="183" y="442"/>
                    </a:lnTo>
                    <a:lnTo>
                      <a:pt x="231" y="452"/>
                    </a:lnTo>
                    <a:lnTo>
                      <a:pt x="270" y="442"/>
                    </a:lnTo>
                    <a:lnTo>
                      <a:pt x="318" y="433"/>
                    </a:lnTo>
                    <a:lnTo>
                      <a:pt x="356" y="414"/>
                    </a:lnTo>
                    <a:lnTo>
                      <a:pt x="385" y="385"/>
                    </a:lnTo>
                    <a:lnTo>
                      <a:pt x="414" y="346"/>
                    </a:lnTo>
                    <a:lnTo>
                      <a:pt x="433" y="308"/>
                    </a:lnTo>
                    <a:lnTo>
                      <a:pt x="452" y="269"/>
                    </a:lnTo>
                    <a:lnTo>
                      <a:pt x="452" y="221"/>
                    </a:lnTo>
                    <a:lnTo>
                      <a:pt x="452" y="183"/>
                    </a:lnTo>
                    <a:lnTo>
                      <a:pt x="433" y="135"/>
                    </a:lnTo>
                    <a:lnTo>
                      <a:pt x="414" y="97"/>
                    </a:lnTo>
                    <a:lnTo>
                      <a:pt x="385" y="68"/>
                    </a:lnTo>
                    <a:lnTo>
                      <a:pt x="356" y="39"/>
                    </a:lnTo>
                    <a:lnTo>
                      <a:pt x="318" y="20"/>
                    </a:lnTo>
                    <a:lnTo>
                      <a:pt x="27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" name="Google Shape;2509;p45"/>
              <p:cNvSpPr/>
              <p:nvPr/>
            </p:nvSpPr>
            <p:spPr>
              <a:xfrm>
                <a:off x="5970358" y="1517234"/>
                <a:ext cx="18038" cy="18038"/>
              </a:xfrm>
              <a:custGeom>
                <a:avLst/>
                <a:gdLst/>
                <a:ahLst/>
                <a:cxnLst/>
                <a:rect l="l" t="t" r="r" b="b"/>
                <a:pathLst>
                  <a:path w="443" h="443" extrusionOk="0">
                    <a:moveTo>
                      <a:pt x="173" y="1"/>
                    </a:moveTo>
                    <a:lnTo>
                      <a:pt x="135" y="10"/>
                    </a:lnTo>
                    <a:lnTo>
                      <a:pt x="96" y="39"/>
                    </a:lnTo>
                    <a:lnTo>
                      <a:pt x="67" y="58"/>
                    </a:lnTo>
                    <a:lnTo>
                      <a:pt x="39" y="97"/>
                    </a:lnTo>
                    <a:lnTo>
                      <a:pt x="19" y="135"/>
                    </a:lnTo>
                    <a:lnTo>
                      <a:pt x="0" y="173"/>
                    </a:lnTo>
                    <a:lnTo>
                      <a:pt x="0" y="221"/>
                    </a:lnTo>
                    <a:lnTo>
                      <a:pt x="0" y="269"/>
                    </a:lnTo>
                    <a:lnTo>
                      <a:pt x="19" y="308"/>
                    </a:lnTo>
                    <a:lnTo>
                      <a:pt x="39" y="346"/>
                    </a:lnTo>
                    <a:lnTo>
                      <a:pt x="67" y="375"/>
                    </a:lnTo>
                    <a:lnTo>
                      <a:pt x="96" y="404"/>
                    </a:lnTo>
                    <a:lnTo>
                      <a:pt x="135" y="423"/>
                    </a:lnTo>
                    <a:lnTo>
                      <a:pt x="173" y="442"/>
                    </a:lnTo>
                    <a:lnTo>
                      <a:pt x="269" y="442"/>
                    </a:lnTo>
                    <a:lnTo>
                      <a:pt x="308" y="423"/>
                    </a:lnTo>
                    <a:lnTo>
                      <a:pt x="346" y="404"/>
                    </a:lnTo>
                    <a:lnTo>
                      <a:pt x="384" y="375"/>
                    </a:lnTo>
                    <a:lnTo>
                      <a:pt x="404" y="346"/>
                    </a:lnTo>
                    <a:lnTo>
                      <a:pt x="432" y="308"/>
                    </a:lnTo>
                    <a:lnTo>
                      <a:pt x="442" y="269"/>
                    </a:lnTo>
                    <a:lnTo>
                      <a:pt x="442" y="221"/>
                    </a:lnTo>
                    <a:lnTo>
                      <a:pt x="442" y="173"/>
                    </a:lnTo>
                    <a:lnTo>
                      <a:pt x="432" y="135"/>
                    </a:lnTo>
                    <a:lnTo>
                      <a:pt x="404" y="97"/>
                    </a:lnTo>
                    <a:lnTo>
                      <a:pt x="384" y="58"/>
                    </a:lnTo>
                    <a:lnTo>
                      <a:pt x="346" y="39"/>
                    </a:lnTo>
                    <a:lnTo>
                      <a:pt x="308" y="10"/>
                    </a:lnTo>
                    <a:lnTo>
                      <a:pt x="269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" name="Google Shape;2510;p45"/>
              <p:cNvSpPr/>
              <p:nvPr/>
            </p:nvSpPr>
            <p:spPr>
              <a:xfrm>
                <a:off x="5951587" y="1482421"/>
                <a:ext cx="57127" cy="16491"/>
              </a:xfrm>
              <a:custGeom>
                <a:avLst/>
                <a:gdLst/>
                <a:ahLst/>
                <a:cxnLst/>
                <a:rect l="l" t="t" r="r" b="b"/>
                <a:pathLst>
                  <a:path w="1403" h="405" extrusionOk="0">
                    <a:moveTo>
                      <a:pt x="567" y="1"/>
                    </a:moveTo>
                    <a:lnTo>
                      <a:pt x="461" y="10"/>
                    </a:lnTo>
                    <a:lnTo>
                      <a:pt x="375" y="20"/>
                    </a:lnTo>
                    <a:lnTo>
                      <a:pt x="288" y="39"/>
                    </a:lnTo>
                    <a:lnTo>
                      <a:pt x="154" y="87"/>
                    </a:lnTo>
                    <a:lnTo>
                      <a:pt x="67" y="116"/>
                    </a:lnTo>
                    <a:lnTo>
                      <a:pt x="29" y="135"/>
                    </a:lnTo>
                    <a:lnTo>
                      <a:pt x="10" y="154"/>
                    </a:lnTo>
                    <a:lnTo>
                      <a:pt x="0" y="173"/>
                    </a:lnTo>
                    <a:lnTo>
                      <a:pt x="0" y="202"/>
                    </a:lnTo>
                    <a:lnTo>
                      <a:pt x="10" y="231"/>
                    </a:lnTo>
                    <a:lnTo>
                      <a:pt x="19" y="250"/>
                    </a:lnTo>
                    <a:lnTo>
                      <a:pt x="48" y="260"/>
                    </a:lnTo>
                    <a:lnTo>
                      <a:pt x="67" y="260"/>
                    </a:lnTo>
                    <a:lnTo>
                      <a:pt x="96" y="250"/>
                    </a:lnTo>
                    <a:lnTo>
                      <a:pt x="125" y="241"/>
                    </a:lnTo>
                    <a:lnTo>
                      <a:pt x="202" y="202"/>
                    </a:lnTo>
                    <a:lnTo>
                      <a:pt x="327" y="173"/>
                    </a:lnTo>
                    <a:lnTo>
                      <a:pt x="480" y="145"/>
                    </a:lnTo>
                    <a:lnTo>
                      <a:pt x="567" y="135"/>
                    </a:lnTo>
                    <a:lnTo>
                      <a:pt x="663" y="135"/>
                    </a:lnTo>
                    <a:lnTo>
                      <a:pt x="759" y="145"/>
                    </a:lnTo>
                    <a:lnTo>
                      <a:pt x="865" y="164"/>
                    </a:lnTo>
                    <a:lnTo>
                      <a:pt x="970" y="202"/>
                    </a:lnTo>
                    <a:lnTo>
                      <a:pt x="1076" y="250"/>
                    </a:lnTo>
                    <a:lnTo>
                      <a:pt x="1191" y="308"/>
                    </a:lnTo>
                    <a:lnTo>
                      <a:pt x="1297" y="385"/>
                    </a:lnTo>
                    <a:lnTo>
                      <a:pt x="1316" y="394"/>
                    </a:lnTo>
                    <a:lnTo>
                      <a:pt x="1335" y="404"/>
                    </a:lnTo>
                    <a:lnTo>
                      <a:pt x="1364" y="394"/>
                    </a:lnTo>
                    <a:lnTo>
                      <a:pt x="1393" y="375"/>
                    </a:lnTo>
                    <a:lnTo>
                      <a:pt x="1403" y="356"/>
                    </a:lnTo>
                    <a:lnTo>
                      <a:pt x="1403" y="327"/>
                    </a:lnTo>
                    <a:lnTo>
                      <a:pt x="1403" y="308"/>
                    </a:lnTo>
                    <a:lnTo>
                      <a:pt x="1383" y="279"/>
                    </a:lnTo>
                    <a:lnTo>
                      <a:pt x="1258" y="193"/>
                    </a:lnTo>
                    <a:lnTo>
                      <a:pt x="1134" y="125"/>
                    </a:lnTo>
                    <a:lnTo>
                      <a:pt x="1018" y="77"/>
                    </a:lnTo>
                    <a:lnTo>
                      <a:pt x="893" y="39"/>
                    </a:lnTo>
                    <a:lnTo>
                      <a:pt x="778" y="10"/>
                    </a:lnTo>
                    <a:lnTo>
                      <a:pt x="672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" name="Google Shape;2511;p45"/>
              <p:cNvSpPr/>
              <p:nvPr/>
            </p:nvSpPr>
            <p:spPr>
              <a:xfrm>
                <a:off x="5893688" y="1629896"/>
                <a:ext cx="50083" cy="12134"/>
              </a:xfrm>
              <a:custGeom>
                <a:avLst/>
                <a:gdLst/>
                <a:ahLst/>
                <a:cxnLst/>
                <a:rect l="l" t="t" r="r" b="b"/>
                <a:pathLst>
                  <a:path w="1230" h="298" extrusionOk="0">
                    <a:moveTo>
                      <a:pt x="48" y="0"/>
                    </a:moveTo>
                    <a:lnTo>
                      <a:pt x="29" y="19"/>
                    </a:lnTo>
                    <a:lnTo>
                      <a:pt x="10" y="39"/>
                    </a:lnTo>
                    <a:lnTo>
                      <a:pt x="0" y="67"/>
                    </a:lnTo>
                    <a:lnTo>
                      <a:pt x="10" y="87"/>
                    </a:lnTo>
                    <a:lnTo>
                      <a:pt x="20" y="115"/>
                    </a:lnTo>
                    <a:lnTo>
                      <a:pt x="39" y="125"/>
                    </a:lnTo>
                    <a:lnTo>
                      <a:pt x="106" y="163"/>
                    </a:lnTo>
                    <a:lnTo>
                      <a:pt x="269" y="221"/>
                    </a:lnTo>
                    <a:lnTo>
                      <a:pt x="375" y="250"/>
                    </a:lnTo>
                    <a:lnTo>
                      <a:pt x="500" y="279"/>
                    </a:lnTo>
                    <a:lnTo>
                      <a:pt x="625" y="298"/>
                    </a:lnTo>
                    <a:lnTo>
                      <a:pt x="875" y="298"/>
                    </a:lnTo>
                    <a:lnTo>
                      <a:pt x="980" y="279"/>
                    </a:lnTo>
                    <a:lnTo>
                      <a:pt x="1086" y="250"/>
                    </a:lnTo>
                    <a:lnTo>
                      <a:pt x="1192" y="211"/>
                    </a:lnTo>
                    <a:lnTo>
                      <a:pt x="1211" y="192"/>
                    </a:lnTo>
                    <a:lnTo>
                      <a:pt x="1230" y="173"/>
                    </a:lnTo>
                    <a:lnTo>
                      <a:pt x="1230" y="144"/>
                    </a:lnTo>
                    <a:lnTo>
                      <a:pt x="1220" y="125"/>
                    </a:lnTo>
                    <a:lnTo>
                      <a:pt x="1211" y="106"/>
                    </a:lnTo>
                    <a:lnTo>
                      <a:pt x="1182" y="87"/>
                    </a:lnTo>
                    <a:lnTo>
                      <a:pt x="1134" y="87"/>
                    </a:lnTo>
                    <a:lnTo>
                      <a:pt x="1047" y="125"/>
                    </a:lnTo>
                    <a:lnTo>
                      <a:pt x="961" y="144"/>
                    </a:lnTo>
                    <a:lnTo>
                      <a:pt x="875" y="163"/>
                    </a:lnTo>
                    <a:lnTo>
                      <a:pt x="702" y="163"/>
                    </a:lnTo>
                    <a:lnTo>
                      <a:pt x="615" y="154"/>
                    </a:lnTo>
                    <a:lnTo>
                      <a:pt x="452" y="125"/>
                    </a:lnTo>
                    <a:lnTo>
                      <a:pt x="317" y="87"/>
                    </a:lnTo>
                    <a:lnTo>
                      <a:pt x="202" y="48"/>
                    </a:lnTo>
                    <a:lnTo>
                      <a:pt x="96" y="10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rgbClr val="8A22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" name="Google Shape;2512;p45"/>
              <p:cNvSpPr/>
              <p:nvPr/>
            </p:nvSpPr>
            <p:spPr>
              <a:xfrm>
                <a:off x="4297471" y="4364304"/>
                <a:ext cx="446712" cy="367679"/>
              </a:xfrm>
              <a:custGeom>
                <a:avLst/>
                <a:gdLst/>
                <a:ahLst/>
                <a:cxnLst/>
                <a:rect l="l" t="t" r="r" b="b"/>
                <a:pathLst>
                  <a:path w="10971" h="9030" extrusionOk="0">
                    <a:moveTo>
                      <a:pt x="7090" y="0"/>
                    </a:moveTo>
                    <a:lnTo>
                      <a:pt x="7061" y="106"/>
                    </a:lnTo>
                    <a:lnTo>
                      <a:pt x="6158" y="3449"/>
                    </a:lnTo>
                    <a:lnTo>
                      <a:pt x="4669" y="4582"/>
                    </a:lnTo>
                    <a:lnTo>
                      <a:pt x="241" y="7935"/>
                    </a:lnTo>
                    <a:lnTo>
                      <a:pt x="164" y="8002"/>
                    </a:lnTo>
                    <a:lnTo>
                      <a:pt x="96" y="8089"/>
                    </a:lnTo>
                    <a:lnTo>
                      <a:pt x="58" y="8165"/>
                    </a:lnTo>
                    <a:lnTo>
                      <a:pt x="20" y="8252"/>
                    </a:lnTo>
                    <a:lnTo>
                      <a:pt x="0" y="8348"/>
                    </a:lnTo>
                    <a:lnTo>
                      <a:pt x="0" y="8434"/>
                    </a:lnTo>
                    <a:lnTo>
                      <a:pt x="10" y="8530"/>
                    </a:lnTo>
                    <a:lnTo>
                      <a:pt x="39" y="8617"/>
                    </a:lnTo>
                    <a:lnTo>
                      <a:pt x="68" y="8694"/>
                    </a:lnTo>
                    <a:lnTo>
                      <a:pt x="116" y="8771"/>
                    </a:lnTo>
                    <a:lnTo>
                      <a:pt x="173" y="8847"/>
                    </a:lnTo>
                    <a:lnTo>
                      <a:pt x="241" y="8905"/>
                    </a:lnTo>
                    <a:lnTo>
                      <a:pt x="317" y="8953"/>
                    </a:lnTo>
                    <a:lnTo>
                      <a:pt x="414" y="8992"/>
                    </a:lnTo>
                    <a:lnTo>
                      <a:pt x="510" y="9020"/>
                    </a:lnTo>
                    <a:lnTo>
                      <a:pt x="615" y="9030"/>
                    </a:lnTo>
                    <a:lnTo>
                      <a:pt x="10366" y="9030"/>
                    </a:lnTo>
                    <a:lnTo>
                      <a:pt x="10433" y="9020"/>
                    </a:lnTo>
                    <a:lnTo>
                      <a:pt x="10500" y="9011"/>
                    </a:lnTo>
                    <a:lnTo>
                      <a:pt x="10558" y="8992"/>
                    </a:lnTo>
                    <a:lnTo>
                      <a:pt x="10625" y="8972"/>
                    </a:lnTo>
                    <a:lnTo>
                      <a:pt x="10673" y="8934"/>
                    </a:lnTo>
                    <a:lnTo>
                      <a:pt x="10731" y="8905"/>
                    </a:lnTo>
                    <a:lnTo>
                      <a:pt x="10779" y="8857"/>
                    </a:lnTo>
                    <a:lnTo>
                      <a:pt x="10827" y="8819"/>
                    </a:lnTo>
                    <a:lnTo>
                      <a:pt x="10865" y="8761"/>
                    </a:lnTo>
                    <a:lnTo>
                      <a:pt x="10894" y="8713"/>
                    </a:lnTo>
                    <a:lnTo>
                      <a:pt x="10923" y="8655"/>
                    </a:lnTo>
                    <a:lnTo>
                      <a:pt x="10942" y="8588"/>
                    </a:lnTo>
                    <a:lnTo>
                      <a:pt x="10961" y="8530"/>
                    </a:lnTo>
                    <a:lnTo>
                      <a:pt x="10961" y="8463"/>
                    </a:lnTo>
                    <a:lnTo>
                      <a:pt x="10971" y="8396"/>
                    </a:lnTo>
                    <a:lnTo>
                      <a:pt x="10961" y="8329"/>
                    </a:lnTo>
                    <a:lnTo>
                      <a:pt x="10567" y="5860"/>
                    </a:lnTo>
                    <a:lnTo>
                      <a:pt x="10154" y="3257"/>
                    </a:lnTo>
                    <a:lnTo>
                      <a:pt x="7186" y="96"/>
                    </a:lnTo>
                    <a:lnTo>
                      <a:pt x="7090" y="0"/>
                    </a:lnTo>
                    <a:close/>
                  </a:path>
                </a:pathLst>
              </a:custGeom>
              <a:solidFill>
                <a:srgbClr val="3F4C8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" name="Google Shape;2513;p45"/>
              <p:cNvSpPr/>
              <p:nvPr/>
            </p:nvSpPr>
            <p:spPr>
              <a:xfrm>
                <a:off x="4487578" y="4368213"/>
                <a:ext cx="240193" cy="234696"/>
              </a:xfrm>
              <a:custGeom>
                <a:avLst/>
                <a:gdLst/>
                <a:ahLst/>
                <a:cxnLst/>
                <a:rect l="l" t="t" r="r" b="b"/>
                <a:pathLst>
                  <a:path w="5899" h="5764" extrusionOk="0">
                    <a:moveTo>
                      <a:pt x="2517" y="0"/>
                    </a:moveTo>
                    <a:lnTo>
                      <a:pt x="2392" y="10"/>
                    </a:lnTo>
                    <a:lnTo>
                      <a:pt x="1489" y="3353"/>
                    </a:lnTo>
                    <a:lnTo>
                      <a:pt x="0" y="4486"/>
                    </a:lnTo>
                    <a:lnTo>
                      <a:pt x="2344" y="5764"/>
                    </a:lnTo>
                    <a:lnTo>
                      <a:pt x="5898" y="5764"/>
                    </a:lnTo>
                    <a:lnTo>
                      <a:pt x="5485" y="3161"/>
                    </a:lnTo>
                    <a:lnTo>
                      <a:pt x="2517" y="0"/>
                    </a:lnTo>
                    <a:close/>
                  </a:path>
                </a:pathLst>
              </a:custGeom>
              <a:solidFill>
                <a:srgbClr val="FFC2C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" name="Google Shape;2514;p45"/>
              <p:cNvSpPr/>
              <p:nvPr/>
            </p:nvSpPr>
            <p:spPr>
              <a:xfrm>
                <a:off x="5093809" y="4364304"/>
                <a:ext cx="446345" cy="367679"/>
              </a:xfrm>
              <a:custGeom>
                <a:avLst/>
                <a:gdLst/>
                <a:ahLst/>
                <a:cxnLst/>
                <a:rect l="l" t="t" r="r" b="b"/>
                <a:pathLst>
                  <a:path w="10962" h="9030" extrusionOk="0">
                    <a:moveTo>
                      <a:pt x="3872" y="0"/>
                    </a:moveTo>
                    <a:lnTo>
                      <a:pt x="3786" y="96"/>
                    </a:lnTo>
                    <a:lnTo>
                      <a:pt x="817" y="3257"/>
                    </a:lnTo>
                    <a:lnTo>
                      <a:pt x="404" y="5860"/>
                    </a:lnTo>
                    <a:lnTo>
                      <a:pt x="10" y="8329"/>
                    </a:lnTo>
                    <a:lnTo>
                      <a:pt x="1" y="8396"/>
                    </a:lnTo>
                    <a:lnTo>
                      <a:pt x="1" y="8463"/>
                    </a:lnTo>
                    <a:lnTo>
                      <a:pt x="10" y="8530"/>
                    </a:lnTo>
                    <a:lnTo>
                      <a:pt x="20" y="8588"/>
                    </a:lnTo>
                    <a:lnTo>
                      <a:pt x="49" y="8655"/>
                    </a:lnTo>
                    <a:lnTo>
                      <a:pt x="78" y="8713"/>
                    </a:lnTo>
                    <a:lnTo>
                      <a:pt x="106" y="8761"/>
                    </a:lnTo>
                    <a:lnTo>
                      <a:pt x="145" y="8819"/>
                    </a:lnTo>
                    <a:lnTo>
                      <a:pt x="193" y="8857"/>
                    </a:lnTo>
                    <a:lnTo>
                      <a:pt x="241" y="8905"/>
                    </a:lnTo>
                    <a:lnTo>
                      <a:pt x="289" y="8934"/>
                    </a:lnTo>
                    <a:lnTo>
                      <a:pt x="346" y="8972"/>
                    </a:lnTo>
                    <a:lnTo>
                      <a:pt x="404" y="8992"/>
                    </a:lnTo>
                    <a:lnTo>
                      <a:pt x="471" y="9011"/>
                    </a:lnTo>
                    <a:lnTo>
                      <a:pt x="539" y="9020"/>
                    </a:lnTo>
                    <a:lnTo>
                      <a:pt x="606" y="9030"/>
                    </a:lnTo>
                    <a:lnTo>
                      <a:pt x="10356" y="9030"/>
                    </a:lnTo>
                    <a:lnTo>
                      <a:pt x="10462" y="9020"/>
                    </a:lnTo>
                    <a:lnTo>
                      <a:pt x="10558" y="8992"/>
                    </a:lnTo>
                    <a:lnTo>
                      <a:pt x="10644" y="8953"/>
                    </a:lnTo>
                    <a:lnTo>
                      <a:pt x="10721" y="8905"/>
                    </a:lnTo>
                    <a:lnTo>
                      <a:pt x="10798" y="8847"/>
                    </a:lnTo>
                    <a:lnTo>
                      <a:pt x="10856" y="8771"/>
                    </a:lnTo>
                    <a:lnTo>
                      <a:pt x="10894" y="8694"/>
                    </a:lnTo>
                    <a:lnTo>
                      <a:pt x="10933" y="8617"/>
                    </a:lnTo>
                    <a:lnTo>
                      <a:pt x="10952" y="8530"/>
                    </a:lnTo>
                    <a:lnTo>
                      <a:pt x="10961" y="8434"/>
                    </a:lnTo>
                    <a:lnTo>
                      <a:pt x="10961" y="8348"/>
                    </a:lnTo>
                    <a:lnTo>
                      <a:pt x="10942" y="8252"/>
                    </a:lnTo>
                    <a:lnTo>
                      <a:pt x="10913" y="8165"/>
                    </a:lnTo>
                    <a:lnTo>
                      <a:pt x="10865" y="8089"/>
                    </a:lnTo>
                    <a:lnTo>
                      <a:pt x="10808" y="8002"/>
                    </a:lnTo>
                    <a:lnTo>
                      <a:pt x="10721" y="7935"/>
                    </a:lnTo>
                    <a:lnTo>
                      <a:pt x="6302" y="4582"/>
                    </a:lnTo>
                    <a:lnTo>
                      <a:pt x="4804" y="3449"/>
                    </a:lnTo>
                    <a:lnTo>
                      <a:pt x="3901" y="106"/>
                    </a:lnTo>
                    <a:lnTo>
                      <a:pt x="3872" y="0"/>
                    </a:lnTo>
                    <a:close/>
                  </a:path>
                </a:pathLst>
              </a:custGeom>
              <a:solidFill>
                <a:srgbClr val="3F4C8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7" name="Google Shape;2515;p45"/>
              <p:cNvSpPr/>
              <p:nvPr/>
            </p:nvSpPr>
            <p:spPr>
              <a:xfrm>
                <a:off x="5110258" y="4368213"/>
                <a:ext cx="240193" cy="234696"/>
              </a:xfrm>
              <a:custGeom>
                <a:avLst/>
                <a:gdLst/>
                <a:ahLst/>
                <a:cxnLst/>
                <a:rect l="l" t="t" r="r" b="b"/>
                <a:pathLst>
                  <a:path w="5899" h="5764" extrusionOk="0">
                    <a:moveTo>
                      <a:pt x="3382" y="0"/>
                    </a:moveTo>
                    <a:lnTo>
                      <a:pt x="413" y="3161"/>
                    </a:lnTo>
                    <a:lnTo>
                      <a:pt x="0" y="5764"/>
                    </a:lnTo>
                    <a:lnTo>
                      <a:pt x="3554" y="5764"/>
                    </a:lnTo>
                    <a:lnTo>
                      <a:pt x="5898" y="4486"/>
                    </a:lnTo>
                    <a:lnTo>
                      <a:pt x="4400" y="3353"/>
                    </a:lnTo>
                    <a:lnTo>
                      <a:pt x="3497" y="10"/>
                    </a:lnTo>
                    <a:lnTo>
                      <a:pt x="3382" y="0"/>
                    </a:lnTo>
                    <a:close/>
                  </a:path>
                </a:pathLst>
              </a:custGeom>
              <a:solidFill>
                <a:srgbClr val="FFC2C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8" name="Google Shape;2516;p45"/>
              <p:cNvSpPr/>
              <p:nvPr/>
            </p:nvSpPr>
            <p:spPr>
              <a:xfrm>
                <a:off x="4440998" y="2739140"/>
                <a:ext cx="882878" cy="1791448"/>
              </a:xfrm>
              <a:custGeom>
                <a:avLst/>
                <a:gdLst/>
                <a:ahLst/>
                <a:cxnLst/>
                <a:rect l="l" t="t" r="r" b="b"/>
                <a:pathLst>
                  <a:path w="21683" h="43997" extrusionOk="0">
                    <a:moveTo>
                      <a:pt x="1" y="0"/>
                    </a:moveTo>
                    <a:lnTo>
                      <a:pt x="11" y="327"/>
                    </a:lnTo>
                    <a:lnTo>
                      <a:pt x="1432" y="43238"/>
                    </a:lnTo>
                    <a:lnTo>
                      <a:pt x="7138" y="43997"/>
                    </a:lnTo>
                    <a:lnTo>
                      <a:pt x="8800" y="11883"/>
                    </a:lnTo>
                    <a:lnTo>
                      <a:pt x="15842" y="43997"/>
                    </a:lnTo>
                    <a:lnTo>
                      <a:pt x="21682" y="42979"/>
                    </a:lnTo>
                    <a:lnTo>
                      <a:pt x="16091" y="2239"/>
                    </a:lnTo>
                    <a:lnTo>
                      <a:pt x="15842" y="433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3065A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9" name="Google Shape;2517;p45"/>
              <p:cNvSpPr/>
              <p:nvPr/>
            </p:nvSpPr>
            <p:spPr>
              <a:xfrm>
                <a:off x="4440998" y="2739140"/>
                <a:ext cx="655226" cy="98618"/>
              </a:xfrm>
              <a:custGeom>
                <a:avLst/>
                <a:gdLst/>
                <a:ahLst/>
                <a:cxnLst/>
                <a:rect l="l" t="t" r="r" b="b"/>
                <a:pathLst>
                  <a:path w="16092" h="2422" extrusionOk="0">
                    <a:moveTo>
                      <a:pt x="1" y="0"/>
                    </a:moveTo>
                    <a:lnTo>
                      <a:pt x="11" y="327"/>
                    </a:lnTo>
                    <a:lnTo>
                      <a:pt x="2335" y="2421"/>
                    </a:lnTo>
                    <a:lnTo>
                      <a:pt x="16091" y="2239"/>
                    </a:lnTo>
                    <a:lnTo>
                      <a:pt x="15842" y="433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2508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" name="Google Shape;2518;p45"/>
              <p:cNvSpPr/>
              <p:nvPr/>
            </p:nvSpPr>
            <p:spPr>
              <a:xfrm>
                <a:off x="4632285" y="1792600"/>
                <a:ext cx="303183" cy="964190"/>
              </a:xfrm>
              <a:custGeom>
                <a:avLst/>
                <a:gdLst/>
                <a:ahLst/>
                <a:cxnLst/>
                <a:rect l="l" t="t" r="r" b="b"/>
                <a:pathLst>
                  <a:path w="7446" h="23680" extrusionOk="0">
                    <a:moveTo>
                      <a:pt x="6667" y="0"/>
                    </a:moveTo>
                    <a:lnTo>
                      <a:pt x="990" y="96"/>
                    </a:lnTo>
                    <a:lnTo>
                      <a:pt x="0" y="23680"/>
                    </a:lnTo>
                    <a:lnTo>
                      <a:pt x="7445" y="23680"/>
                    </a:lnTo>
                    <a:lnTo>
                      <a:pt x="6667" y="0"/>
                    </a:lnTo>
                    <a:close/>
                  </a:path>
                </a:pathLst>
              </a:custGeom>
              <a:solidFill>
                <a:srgbClr val="02DAA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1" name="Google Shape;2519;p45"/>
              <p:cNvSpPr/>
              <p:nvPr/>
            </p:nvSpPr>
            <p:spPr>
              <a:xfrm>
                <a:off x="4237251" y="1796509"/>
                <a:ext cx="435352" cy="611007"/>
              </a:xfrm>
              <a:custGeom>
                <a:avLst/>
                <a:gdLst/>
                <a:ahLst/>
                <a:cxnLst/>
                <a:rect l="l" t="t" r="r" b="b"/>
                <a:pathLst>
                  <a:path w="10692" h="15006" extrusionOk="0">
                    <a:moveTo>
                      <a:pt x="10692" y="0"/>
                    </a:moveTo>
                    <a:lnTo>
                      <a:pt x="7906" y="1067"/>
                    </a:lnTo>
                    <a:lnTo>
                      <a:pt x="5841" y="1864"/>
                    </a:lnTo>
                    <a:lnTo>
                      <a:pt x="5649" y="1950"/>
                    </a:lnTo>
                    <a:lnTo>
                      <a:pt x="5447" y="2037"/>
                    </a:lnTo>
                    <a:lnTo>
                      <a:pt x="5255" y="2143"/>
                    </a:lnTo>
                    <a:lnTo>
                      <a:pt x="5072" y="2248"/>
                    </a:lnTo>
                    <a:lnTo>
                      <a:pt x="4899" y="2373"/>
                    </a:lnTo>
                    <a:lnTo>
                      <a:pt x="4726" y="2498"/>
                    </a:lnTo>
                    <a:lnTo>
                      <a:pt x="4553" y="2632"/>
                    </a:lnTo>
                    <a:lnTo>
                      <a:pt x="4400" y="2777"/>
                    </a:lnTo>
                    <a:lnTo>
                      <a:pt x="4246" y="2930"/>
                    </a:lnTo>
                    <a:lnTo>
                      <a:pt x="4102" y="3084"/>
                    </a:lnTo>
                    <a:lnTo>
                      <a:pt x="3967" y="3247"/>
                    </a:lnTo>
                    <a:lnTo>
                      <a:pt x="3843" y="3420"/>
                    </a:lnTo>
                    <a:lnTo>
                      <a:pt x="3718" y="3603"/>
                    </a:lnTo>
                    <a:lnTo>
                      <a:pt x="3612" y="3785"/>
                    </a:lnTo>
                    <a:lnTo>
                      <a:pt x="3506" y="3977"/>
                    </a:lnTo>
                    <a:lnTo>
                      <a:pt x="3410" y="4169"/>
                    </a:lnTo>
                    <a:lnTo>
                      <a:pt x="0" y="11806"/>
                    </a:lnTo>
                    <a:lnTo>
                      <a:pt x="4726" y="15005"/>
                    </a:lnTo>
                    <a:lnTo>
                      <a:pt x="5725" y="12469"/>
                    </a:lnTo>
                    <a:lnTo>
                      <a:pt x="8492" y="5514"/>
                    </a:lnTo>
                    <a:lnTo>
                      <a:pt x="10692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2" name="Google Shape;2520;p45"/>
              <p:cNvSpPr/>
              <p:nvPr/>
            </p:nvSpPr>
            <p:spPr>
              <a:xfrm>
                <a:off x="4291608" y="1796509"/>
                <a:ext cx="397036" cy="1653782"/>
              </a:xfrm>
              <a:custGeom>
                <a:avLst/>
                <a:gdLst/>
                <a:ahLst/>
                <a:cxnLst/>
                <a:rect l="l" t="t" r="r" b="b"/>
                <a:pathLst>
                  <a:path w="9751" h="40616" extrusionOk="0">
                    <a:moveTo>
                      <a:pt x="9357" y="0"/>
                    </a:moveTo>
                    <a:lnTo>
                      <a:pt x="8771" y="1345"/>
                    </a:lnTo>
                    <a:lnTo>
                      <a:pt x="8175" y="2671"/>
                    </a:lnTo>
                    <a:lnTo>
                      <a:pt x="7580" y="3968"/>
                    </a:lnTo>
                    <a:lnTo>
                      <a:pt x="7003" y="5197"/>
                    </a:lnTo>
                    <a:lnTo>
                      <a:pt x="6485" y="6264"/>
                    </a:lnTo>
                    <a:lnTo>
                      <a:pt x="6004" y="7243"/>
                    </a:lnTo>
                    <a:lnTo>
                      <a:pt x="5188" y="8876"/>
                    </a:lnTo>
                    <a:lnTo>
                      <a:pt x="4640" y="9952"/>
                    </a:lnTo>
                    <a:lnTo>
                      <a:pt x="4429" y="10346"/>
                    </a:lnTo>
                    <a:lnTo>
                      <a:pt x="4419" y="10942"/>
                    </a:lnTo>
                    <a:lnTo>
                      <a:pt x="4390" y="12469"/>
                    </a:lnTo>
                    <a:lnTo>
                      <a:pt x="4342" y="14487"/>
                    </a:lnTo>
                    <a:lnTo>
                      <a:pt x="4314" y="15572"/>
                    </a:lnTo>
                    <a:lnTo>
                      <a:pt x="4265" y="16658"/>
                    </a:lnTo>
                    <a:lnTo>
                      <a:pt x="4217" y="17676"/>
                    </a:lnTo>
                    <a:lnTo>
                      <a:pt x="4160" y="18608"/>
                    </a:lnTo>
                    <a:lnTo>
                      <a:pt x="4121" y="19021"/>
                    </a:lnTo>
                    <a:lnTo>
                      <a:pt x="4083" y="19386"/>
                    </a:lnTo>
                    <a:lnTo>
                      <a:pt x="4045" y="19712"/>
                    </a:lnTo>
                    <a:lnTo>
                      <a:pt x="4006" y="19981"/>
                    </a:lnTo>
                    <a:lnTo>
                      <a:pt x="3910" y="20500"/>
                    </a:lnTo>
                    <a:lnTo>
                      <a:pt x="3737" y="21288"/>
                    </a:lnTo>
                    <a:lnTo>
                      <a:pt x="3247" y="23536"/>
                    </a:lnTo>
                    <a:lnTo>
                      <a:pt x="1893" y="29568"/>
                    </a:lnTo>
                    <a:lnTo>
                      <a:pt x="1192" y="32710"/>
                    </a:lnTo>
                    <a:lnTo>
                      <a:pt x="875" y="34170"/>
                    </a:lnTo>
                    <a:lnTo>
                      <a:pt x="586" y="35495"/>
                    </a:lnTo>
                    <a:lnTo>
                      <a:pt x="346" y="36667"/>
                    </a:lnTo>
                    <a:lnTo>
                      <a:pt x="164" y="37618"/>
                    </a:lnTo>
                    <a:lnTo>
                      <a:pt x="96" y="38003"/>
                    </a:lnTo>
                    <a:lnTo>
                      <a:pt x="39" y="38329"/>
                    </a:lnTo>
                    <a:lnTo>
                      <a:pt x="10" y="38579"/>
                    </a:lnTo>
                    <a:lnTo>
                      <a:pt x="0" y="38742"/>
                    </a:lnTo>
                    <a:lnTo>
                      <a:pt x="7003" y="40615"/>
                    </a:lnTo>
                    <a:lnTo>
                      <a:pt x="7109" y="39905"/>
                    </a:lnTo>
                    <a:lnTo>
                      <a:pt x="7388" y="37906"/>
                    </a:lnTo>
                    <a:lnTo>
                      <a:pt x="7580" y="36494"/>
                    </a:lnTo>
                    <a:lnTo>
                      <a:pt x="7801" y="34832"/>
                    </a:lnTo>
                    <a:lnTo>
                      <a:pt x="8031" y="32959"/>
                    </a:lnTo>
                    <a:lnTo>
                      <a:pt x="8271" y="30884"/>
                    </a:lnTo>
                    <a:lnTo>
                      <a:pt x="8521" y="28656"/>
                    </a:lnTo>
                    <a:lnTo>
                      <a:pt x="8761" y="26283"/>
                    </a:lnTo>
                    <a:lnTo>
                      <a:pt x="8876" y="25053"/>
                    </a:lnTo>
                    <a:lnTo>
                      <a:pt x="8992" y="23805"/>
                    </a:lnTo>
                    <a:lnTo>
                      <a:pt x="9097" y="22527"/>
                    </a:lnTo>
                    <a:lnTo>
                      <a:pt x="9203" y="21230"/>
                    </a:lnTo>
                    <a:lnTo>
                      <a:pt x="9299" y="19924"/>
                    </a:lnTo>
                    <a:lnTo>
                      <a:pt x="9386" y="18608"/>
                    </a:lnTo>
                    <a:lnTo>
                      <a:pt x="9472" y="17272"/>
                    </a:lnTo>
                    <a:lnTo>
                      <a:pt x="9549" y="15937"/>
                    </a:lnTo>
                    <a:lnTo>
                      <a:pt x="9607" y="14602"/>
                    </a:lnTo>
                    <a:lnTo>
                      <a:pt x="9664" y="13267"/>
                    </a:lnTo>
                    <a:lnTo>
                      <a:pt x="9703" y="11941"/>
                    </a:lnTo>
                    <a:lnTo>
                      <a:pt x="9731" y="10615"/>
                    </a:lnTo>
                    <a:lnTo>
                      <a:pt x="9751" y="9203"/>
                    </a:lnTo>
                    <a:lnTo>
                      <a:pt x="9751" y="7801"/>
                    </a:lnTo>
                    <a:lnTo>
                      <a:pt x="9741" y="6427"/>
                    </a:lnTo>
                    <a:lnTo>
                      <a:pt x="9703" y="5072"/>
                    </a:lnTo>
                    <a:lnTo>
                      <a:pt x="9645" y="3747"/>
                    </a:lnTo>
                    <a:lnTo>
                      <a:pt x="9616" y="3103"/>
                    </a:lnTo>
                    <a:lnTo>
                      <a:pt x="9568" y="2460"/>
                    </a:lnTo>
                    <a:lnTo>
                      <a:pt x="9530" y="1826"/>
                    </a:lnTo>
                    <a:lnTo>
                      <a:pt x="9472" y="1211"/>
                    </a:lnTo>
                    <a:lnTo>
                      <a:pt x="9414" y="596"/>
                    </a:lnTo>
                    <a:lnTo>
                      <a:pt x="9357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3" name="Google Shape;2521;p45"/>
              <p:cNvSpPr/>
              <p:nvPr/>
            </p:nvSpPr>
            <p:spPr>
              <a:xfrm>
                <a:off x="4148448" y="2277210"/>
                <a:ext cx="428348" cy="589467"/>
              </a:xfrm>
              <a:custGeom>
                <a:avLst/>
                <a:gdLst/>
                <a:ahLst/>
                <a:cxnLst/>
                <a:rect l="l" t="t" r="r" b="b"/>
                <a:pathLst>
                  <a:path w="10520" h="14477" extrusionOk="0">
                    <a:moveTo>
                      <a:pt x="2181" y="0"/>
                    </a:moveTo>
                    <a:lnTo>
                      <a:pt x="308" y="4121"/>
                    </a:lnTo>
                    <a:lnTo>
                      <a:pt x="212" y="4362"/>
                    </a:lnTo>
                    <a:lnTo>
                      <a:pt x="125" y="4611"/>
                    </a:lnTo>
                    <a:lnTo>
                      <a:pt x="68" y="4852"/>
                    </a:lnTo>
                    <a:lnTo>
                      <a:pt x="29" y="5101"/>
                    </a:lnTo>
                    <a:lnTo>
                      <a:pt x="10" y="5351"/>
                    </a:lnTo>
                    <a:lnTo>
                      <a:pt x="0" y="5601"/>
                    </a:lnTo>
                    <a:lnTo>
                      <a:pt x="20" y="5851"/>
                    </a:lnTo>
                    <a:lnTo>
                      <a:pt x="49" y="6091"/>
                    </a:lnTo>
                    <a:lnTo>
                      <a:pt x="97" y="6340"/>
                    </a:lnTo>
                    <a:lnTo>
                      <a:pt x="164" y="6571"/>
                    </a:lnTo>
                    <a:lnTo>
                      <a:pt x="250" y="6811"/>
                    </a:lnTo>
                    <a:lnTo>
                      <a:pt x="356" y="7042"/>
                    </a:lnTo>
                    <a:lnTo>
                      <a:pt x="481" y="7253"/>
                    </a:lnTo>
                    <a:lnTo>
                      <a:pt x="615" y="7474"/>
                    </a:lnTo>
                    <a:lnTo>
                      <a:pt x="769" y="7676"/>
                    </a:lnTo>
                    <a:lnTo>
                      <a:pt x="942" y="7868"/>
                    </a:lnTo>
                    <a:lnTo>
                      <a:pt x="7253" y="14477"/>
                    </a:lnTo>
                    <a:lnTo>
                      <a:pt x="7359" y="14429"/>
                    </a:lnTo>
                    <a:lnTo>
                      <a:pt x="7647" y="14285"/>
                    </a:lnTo>
                    <a:lnTo>
                      <a:pt x="7849" y="14179"/>
                    </a:lnTo>
                    <a:lnTo>
                      <a:pt x="8079" y="14045"/>
                    </a:lnTo>
                    <a:lnTo>
                      <a:pt x="8319" y="13901"/>
                    </a:lnTo>
                    <a:lnTo>
                      <a:pt x="8588" y="13728"/>
                    </a:lnTo>
                    <a:lnTo>
                      <a:pt x="8857" y="13536"/>
                    </a:lnTo>
                    <a:lnTo>
                      <a:pt x="9136" y="13315"/>
                    </a:lnTo>
                    <a:lnTo>
                      <a:pt x="9405" y="13084"/>
                    </a:lnTo>
                    <a:lnTo>
                      <a:pt x="9674" y="12834"/>
                    </a:lnTo>
                    <a:lnTo>
                      <a:pt x="9799" y="12709"/>
                    </a:lnTo>
                    <a:lnTo>
                      <a:pt x="9924" y="12565"/>
                    </a:lnTo>
                    <a:lnTo>
                      <a:pt x="10039" y="12431"/>
                    </a:lnTo>
                    <a:lnTo>
                      <a:pt x="10145" y="12287"/>
                    </a:lnTo>
                    <a:lnTo>
                      <a:pt x="10250" y="12133"/>
                    </a:lnTo>
                    <a:lnTo>
                      <a:pt x="10346" y="11979"/>
                    </a:lnTo>
                    <a:lnTo>
                      <a:pt x="10433" y="11826"/>
                    </a:lnTo>
                    <a:lnTo>
                      <a:pt x="10519" y="11662"/>
                    </a:lnTo>
                    <a:lnTo>
                      <a:pt x="5822" y="5322"/>
                    </a:lnTo>
                    <a:lnTo>
                      <a:pt x="6907" y="3199"/>
                    </a:lnTo>
                    <a:lnTo>
                      <a:pt x="2181" y="0"/>
                    </a:lnTo>
                    <a:close/>
                  </a:path>
                </a:pathLst>
              </a:custGeom>
              <a:solidFill>
                <a:srgbClr val="02DAA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4" name="Google Shape;2522;p45"/>
              <p:cNvSpPr/>
              <p:nvPr/>
            </p:nvSpPr>
            <p:spPr>
              <a:xfrm>
                <a:off x="4559117" y="1796509"/>
                <a:ext cx="129522" cy="432257"/>
              </a:xfrm>
              <a:custGeom>
                <a:avLst/>
                <a:gdLst/>
                <a:ahLst/>
                <a:cxnLst/>
                <a:rect l="l" t="t" r="r" b="b"/>
                <a:pathLst>
                  <a:path w="3181" h="10616" extrusionOk="0">
                    <a:moveTo>
                      <a:pt x="2787" y="0"/>
                    </a:moveTo>
                    <a:lnTo>
                      <a:pt x="1" y="1067"/>
                    </a:lnTo>
                    <a:lnTo>
                      <a:pt x="1394" y="2536"/>
                    </a:lnTo>
                    <a:lnTo>
                      <a:pt x="433" y="5197"/>
                    </a:lnTo>
                    <a:lnTo>
                      <a:pt x="587" y="5514"/>
                    </a:lnTo>
                    <a:lnTo>
                      <a:pt x="3161" y="10615"/>
                    </a:lnTo>
                    <a:lnTo>
                      <a:pt x="3181" y="9203"/>
                    </a:lnTo>
                    <a:lnTo>
                      <a:pt x="3181" y="7801"/>
                    </a:lnTo>
                    <a:lnTo>
                      <a:pt x="3171" y="6427"/>
                    </a:lnTo>
                    <a:lnTo>
                      <a:pt x="3133" y="5072"/>
                    </a:lnTo>
                    <a:lnTo>
                      <a:pt x="3075" y="3747"/>
                    </a:lnTo>
                    <a:lnTo>
                      <a:pt x="3046" y="3103"/>
                    </a:lnTo>
                    <a:lnTo>
                      <a:pt x="2998" y="2460"/>
                    </a:lnTo>
                    <a:lnTo>
                      <a:pt x="2960" y="1826"/>
                    </a:lnTo>
                    <a:lnTo>
                      <a:pt x="2902" y="1211"/>
                    </a:lnTo>
                    <a:lnTo>
                      <a:pt x="2844" y="596"/>
                    </a:lnTo>
                    <a:lnTo>
                      <a:pt x="2787" y="0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5" name="Google Shape;2523;p45"/>
              <p:cNvSpPr/>
              <p:nvPr/>
            </p:nvSpPr>
            <p:spPr>
              <a:xfrm>
                <a:off x="4903743" y="1792600"/>
                <a:ext cx="435352" cy="611007"/>
              </a:xfrm>
              <a:custGeom>
                <a:avLst/>
                <a:gdLst/>
                <a:ahLst/>
                <a:cxnLst/>
                <a:rect l="l" t="t" r="r" b="b"/>
                <a:pathLst>
                  <a:path w="10692" h="15006" extrusionOk="0">
                    <a:moveTo>
                      <a:pt x="0" y="0"/>
                    </a:moveTo>
                    <a:lnTo>
                      <a:pt x="2200" y="5514"/>
                    </a:lnTo>
                    <a:lnTo>
                      <a:pt x="4957" y="12469"/>
                    </a:lnTo>
                    <a:lnTo>
                      <a:pt x="5965" y="15005"/>
                    </a:lnTo>
                    <a:lnTo>
                      <a:pt x="10692" y="11806"/>
                    </a:lnTo>
                    <a:lnTo>
                      <a:pt x="7282" y="4169"/>
                    </a:lnTo>
                    <a:lnTo>
                      <a:pt x="7185" y="3977"/>
                    </a:lnTo>
                    <a:lnTo>
                      <a:pt x="7080" y="3785"/>
                    </a:lnTo>
                    <a:lnTo>
                      <a:pt x="6974" y="3603"/>
                    </a:lnTo>
                    <a:lnTo>
                      <a:pt x="6849" y="3420"/>
                    </a:lnTo>
                    <a:lnTo>
                      <a:pt x="6724" y="3257"/>
                    </a:lnTo>
                    <a:lnTo>
                      <a:pt x="6590" y="3084"/>
                    </a:lnTo>
                    <a:lnTo>
                      <a:pt x="6446" y="2930"/>
                    </a:lnTo>
                    <a:lnTo>
                      <a:pt x="6292" y="2776"/>
                    </a:lnTo>
                    <a:lnTo>
                      <a:pt x="6129" y="2632"/>
                    </a:lnTo>
                    <a:lnTo>
                      <a:pt x="5965" y="2498"/>
                    </a:lnTo>
                    <a:lnTo>
                      <a:pt x="5793" y="2373"/>
                    </a:lnTo>
                    <a:lnTo>
                      <a:pt x="5620" y="2258"/>
                    </a:lnTo>
                    <a:lnTo>
                      <a:pt x="5428" y="2142"/>
                    </a:lnTo>
                    <a:lnTo>
                      <a:pt x="5245" y="2037"/>
                    </a:lnTo>
                    <a:lnTo>
                      <a:pt x="5043" y="1950"/>
                    </a:lnTo>
                    <a:lnTo>
                      <a:pt x="4842" y="1864"/>
                    </a:lnTo>
                    <a:lnTo>
                      <a:pt x="2786" y="10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6" name="Google Shape;2524;p45"/>
              <p:cNvSpPr/>
              <p:nvPr/>
            </p:nvSpPr>
            <p:spPr>
              <a:xfrm>
                <a:off x="4887701" y="1792600"/>
                <a:ext cx="397036" cy="1653782"/>
              </a:xfrm>
              <a:custGeom>
                <a:avLst/>
                <a:gdLst/>
                <a:ahLst/>
                <a:cxnLst/>
                <a:rect l="l" t="t" r="r" b="b"/>
                <a:pathLst>
                  <a:path w="9751" h="40616" extrusionOk="0">
                    <a:moveTo>
                      <a:pt x="394" y="0"/>
                    </a:moveTo>
                    <a:lnTo>
                      <a:pt x="327" y="596"/>
                    </a:lnTo>
                    <a:lnTo>
                      <a:pt x="269" y="1211"/>
                    </a:lnTo>
                    <a:lnTo>
                      <a:pt x="221" y="1825"/>
                    </a:lnTo>
                    <a:lnTo>
                      <a:pt x="173" y="2459"/>
                    </a:lnTo>
                    <a:lnTo>
                      <a:pt x="135" y="3103"/>
                    </a:lnTo>
                    <a:lnTo>
                      <a:pt x="96" y="3747"/>
                    </a:lnTo>
                    <a:lnTo>
                      <a:pt x="48" y="5072"/>
                    </a:lnTo>
                    <a:lnTo>
                      <a:pt x="10" y="6427"/>
                    </a:lnTo>
                    <a:lnTo>
                      <a:pt x="0" y="7801"/>
                    </a:lnTo>
                    <a:lnTo>
                      <a:pt x="0" y="9203"/>
                    </a:lnTo>
                    <a:lnTo>
                      <a:pt x="19" y="10615"/>
                    </a:lnTo>
                    <a:lnTo>
                      <a:pt x="48" y="11941"/>
                    </a:lnTo>
                    <a:lnTo>
                      <a:pt x="87" y="13266"/>
                    </a:lnTo>
                    <a:lnTo>
                      <a:pt x="135" y="14602"/>
                    </a:lnTo>
                    <a:lnTo>
                      <a:pt x="202" y="15937"/>
                    </a:lnTo>
                    <a:lnTo>
                      <a:pt x="279" y="17272"/>
                    </a:lnTo>
                    <a:lnTo>
                      <a:pt x="356" y="18608"/>
                    </a:lnTo>
                    <a:lnTo>
                      <a:pt x="452" y="19924"/>
                    </a:lnTo>
                    <a:lnTo>
                      <a:pt x="548" y="21240"/>
                    </a:lnTo>
                    <a:lnTo>
                      <a:pt x="653" y="22527"/>
                    </a:lnTo>
                    <a:lnTo>
                      <a:pt x="759" y="23804"/>
                    </a:lnTo>
                    <a:lnTo>
                      <a:pt x="874" y="25063"/>
                    </a:lnTo>
                    <a:lnTo>
                      <a:pt x="990" y="26283"/>
                    </a:lnTo>
                    <a:lnTo>
                      <a:pt x="1230" y="28656"/>
                    </a:lnTo>
                    <a:lnTo>
                      <a:pt x="1470" y="30894"/>
                    </a:lnTo>
                    <a:lnTo>
                      <a:pt x="1720" y="32959"/>
                    </a:lnTo>
                    <a:lnTo>
                      <a:pt x="1950" y="34832"/>
                    </a:lnTo>
                    <a:lnTo>
                      <a:pt x="2162" y="36494"/>
                    </a:lnTo>
                    <a:lnTo>
                      <a:pt x="2354" y="37906"/>
                    </a:lnTo>
                    <a:lnTo>
                      <a:pt x="2642" y="39905"/>
                    </a:lnTo>
                    <a:lnTo>
                      <a:pt x="2748" y="40615"/>
                    </a:lnTo>
                    <a:lnTo>
                      <a:pt x="9750" y="38752"/>
                    </a:lnTo>
                    <a:lnTo>
                      <a:pt x="9741" y="38579"/>
                    </a:lnTo>
                    <a:lnTo>
                      <a:pt x="9702" y="38329"/>
                    </a:lnTo>
                    <a:lnTo>
                      <a:pt x="9654" y="38012"/>
                    </a:lnTo>
                    <a:lnTo>
                      <a:pt x="9587" y="37618"/>
                    </a:lnTo>
                    <a:lnTo>
                      <a:pt x="9395" y="36667"/>
                    </a:lnTo>
                    <a:lnTo>
                      <a:pt x="9155" y="35495"/>
                    </a:lnTo>
                    <a:lnTo>
                      <a:pt x="8876" y="34170"/>
                    </a:lnTo>
                    <a:lnTo>
                      <a:pt x="8559" y="32709"/>
                    </a:lnTo>
                    <a:lnTo>
                      <a:pt x="7858" y="29568"/>
                    </a:lnTo>
                    <a:lnTo>
                      <a:pt x="6504" y="23536"/>
                    </a:lnTo>
                    <a:lnTo>
                      <a:pt x="6004" y="21288"/>
                    </a:lnTo>
                    <a:lnTo>
                      <a:pt x="5841" y="20500"/>
                    </a:lnTo>
                    <a:lnTo>
                      <a:pt x="5745" y="19981"/>
                    </a:lnTo>
                    <a:lnTo>
                      <a:pt x="5697" y="19712"/>
                    </a:lnTo>
                    <a:lnTo>
                      <a:pt x="5658" y="19395"/>
                    </a:lnTo>
                    <a:lnTo>
                      <a:pt x="5629" y="19021"/>
                    </a:lnTo>
                    <a:lnTo>
                      <a:pt x="5591" y="18608"/>
                    </a:lnTo>
                    <a:lnTo>
                      <a:pt x="5533" y="17685"/>
                    </a:lnTo>
                    <a:lnTo>
                      <a:pt x="5485" y="16657"/>
                    </a:lnTo>
                    <a:lnTo>
                      <a:pt x="5437" y="15572"/>
                    </a:lnTo>
                    <a:lnTo>
                      <a:pt x="5408" y="14486"/>
                    </a:lnTo>
                    <a:lnTo>
                      <a:pt x="5351" y="12469"/>
                    </a:lnTo>
                    <a:lnTo>
                      <a:pt x="5322" y="10942"/>
                    </a:lnTo>
                    <a:lnTo>
                      <a:pt x="5312" y="10346"/>
                    </a:lnTo>
                    <a:lnTo>
                      <a:pt x="5111" y="9952"/>
                    </a:lnTo>
                    <a:lnTo>
                      <a:pt x="4563" y="8876"/>
                    </a:lnTo>
                    <a:lnTo>
                      <a:pt x="3747" y="7253"/>
                    </a:lnTo>
                    <a:lnTo>
                      <a:pt x="3266" y="6273"/>
                    </a:lnTo>
                    <a:lnTo>
                      <a:pt x="2748" y="5207"/>
                    </a:lnTo>
                    <a:lnTo>
                      <a:pt x="2748" y="5197"/>
                    </a:lnTo>
                    <a:lnTo>
                      <a:pt x="2171" y="3968"/>
                    </a:lnTo>
                    <a:lnTo>
                      <a:pt x="1566" y="2680"/>
                    </a:lnTo>
                    <a:lnTo>
                      <a:pt x="980" y="1345"/>
                    </a:lnTo>
                    <a:lnTo>
                      <a:pt x="394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7" name="Google Shape;2525;p45"/>
              <p:cNvSpPr/>
              <p:nvPr/>
            </p:nvSpPr>
            <p:spPr>
              <a:xfrm>
                <a:off x="4999549" y="2273301"/>
                <a:ext cx="427941" cy="589467"/>
              </a:xfrm>
              <a:custGeom>
                <a:avLst/>
                <a:gdLst/>
                <a:ahLst/>
                <a:cxnLst/>
                <a:rect l="l" t="t" r="r" b="b"/>
                <a:pathLst>
                  <a:path w="10510" h="14477" extrusionOk="0">
                    <a:moveTo>
                      <a:pt x="8339" y="0"/>
                    </a:moveTo>
                    <a:lnTo>
                      <a:pt x="3612" y="3199"/>
                    </a:lnTo>
                    <a:lnTo>
                      <a:pt x="4688" y="5322"/>
                    </a:lnTo>
                    <a:lnTo>
                      <a:pt x="1" y="11662"/>
                    </a:lnTo>
                    <a:lnTo>
                      <a:pt x="77" y="11826"/>
                    </a:lnTo>
                    <a:lnTo>
                      <a:pt x="164" y="11979"/>
                    </a:lnTo>
                    <a:lnTo>
                      <a:pt x="270" y="12133"/>
                    </a:lnTo>
                    <a:lnTo>
                      <a:pt x="366" y="12287"/>
                    </a:lnTo>
                    <a:lnTo>
                      <a:pt x="481" y="12431"/>
                    </a:lnTo>
                    <a:lnTo>
                      <a:pt x="596" y="12575"/>
                    </a:lnTo>
                    <a:lnTo>
                      <a:pt x="721" y="12709"/>
                    </a:lnTo>
                    <a:lnTo>
                      <a:pt x="846" y="12844"/>
                    </a:lnTo>
                    <a:lnTo>
                      <a:pt x="1105" y="13094"/>
                    </a:lnTo>
                    <a:lnTo>
                      <a:pt x="1384" y="13324"/>
                    </a:lnTo>
                    <a:lnTo>
                      <a:pt x="1662" y="13535"/>
                    </a:lnTo>
                    <a:lnTo>
                      <a:pt x="1931" y="13728"/>
                    </a:lnTo>
                    <a:lnTo>
                      <a:pt x="2191" y="13901"/>
                    </a:lnTo>
                    <a:lnTo>
                      <a:pt x="2441" y="14045"/>
                    </a:lnTo>
                    <a:lnTo>
                      <a:pt x="2671" y="14179"/>
                    </a:lnTo>
                    <a:lnTo>
                      <a:pt x="2863" y="14285"/>
                    </a:lnTo>
                    <a:lnTo>
                      <a:pt x="3161" y="14429"/>
                    </a:lnTo>
                    <a:lnTo>
                      <a:pt x="3267" y="14477"/>
                    </a:lnTo>
                    <a:lnTo>
                      <a:pt x="9578" y="7868"/>
                    </a:lnTo>
                    <a:lnTo>
                      <a:pt x="9751" y="7676"/>
                    </a:lnTo>
                    <a:lnTo>
                      <a:pt x="9905" y="7474"/>
                    </a:lnTo>
                    <a:lnTo>
                      <a:pt x="10039" y="7263"/>
                    </a:lnTo>
                    <a:lnTo>
                      <a:pt x="10164" y="7042"/>
                    </a:lnTo>
                    <a:lnTo>
                      <a:pt x="10260" y="6811"/>
                    </a:lnTo>
                    <a:lnTo>
                      <a:pt x="10346" y="6581"/>
                    </a:lnTo>
                    <a:lnTo>
                      <a:pt x="10414" y="6340"/>
                    </a:lnTo>
                    <a:lnTo>
                      <a:pt x="10471" y="6091"/>
                    </a:lnTo>
                    <a:lnTo>
                      <a:pt x="10500" y="5851"/>
                    </a:lnTo>
                    <a:lnTo>
                      <a:pt x="10510" y="5601"/>
                    </a:lnTo>
                    <a:lnTo>
                      <a:pt x="10510" y="5351"/>
                    </a:lnTo>
                    <a:lnTo>
                      <a:pt x="10491" y="5101"/>
                    </a:lnTo>
                    <a:lnTo>
                      <a:pt x="10452" y="4851"/>
                    </a:lnTo>
                    <a:lnTo>
                      <a:pt x="10385" y="4611"/>
                    </a:lnTo>
                    <a:lnTo>
                      <a:pt x="10308" y="4362"/>
                    </a:lnTo>
                    <a:lnTo>
                      <a:pt x="10212" y="4131"/>
                    </a:lnTo>
                    <a:lnTo>
                      <a:pt x="8339" y="0"/>
                    </a:lnTo>
                    <a:close/>
                  </a:path>
                </a:pathLst>
              </a:custGeom>
              <a:solidFill>
                <a:srgbClr val="02DAA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8" name="Google Shape;2526;p45"/>
              <p:cNvSpPr/>
              <p:nvPr/>
            </p:nvSpPr>
            <p:spPr>
              <a:xfrm>
                <a:off x="4887701" y="1792600"/>
                <a:ext cx="129482" cy="432257"/>
              </a:xfrm>
              <a:custGeom>
                <a:avLst/>
                <a:gdLst/>
                <a:ahLst/>
                <a:cxnLst/>
                <a:rect l="l" t="t" r="r" b="b"/>
                <a:pathLst>
                  <a:path w="3180" h="10616" extrusionOk="0">
                    <a:moveTo>
                      <a:pt x="394" y="0"/>
                    </a:moveTo>
                    <a:lnTo>
                      <a:pt x="327" y="596"/>
                    </a:lnTo>
                    <a:lnTo>
                      <a:pt x="269" y="1211"/>
                    </a:lnTo>
                    <a:lnTo>
                      <a:pt x="221" y="1825"/>
                    </a:lnTo>
                    <a:lnTo>
                      <a:pt x="173" y="2459"/>
                    </a:lnTo>
                    <a:lnTo>
                      <a:pt x="135" y="3103"/>
                    </a:lnTo>
                    <a:lnTo>
                      <a:pt x="96" y="3747"/>
                    </a:lnTo>
                    <a:lnTo>
                      <a:pt x="48" y="5072"/>
                    </a:lnTo>
                    <a:lnTo>
                      <a:pt x="10" y="6427"/>
                    </a:lnTo>
                    <a:lnTo>
                      <a:pt x="0" y="7801"/>
                    </a:lnTo>
                    <a:lnTo>
                      <a:pt x="0" y="9203"/>
                    </a:lnTo>
                    <a:lnTo>
                      <a:pt x="19" y="10615"/>
                    </a:lnTo>
                    <a:lnTo>
                      <a:pt x="2594" y="5514"/>
                    </a:lnTo>
                    <a:lnTo>
                      <a:pt x="2748" y="5207"/>
                    </a:lnTo>
                    <a:lnTo>
                      <a:pt x="2748" y="5197"/>
                    </a:lnTo>
                    <a:lnTo>
                      <a:pt x="1777" y="2536"/>
                    </a:lnTo>
                    <a:lnTo>
                      <a:pt x="3180" y="1076"/>
                    </a:lnTo>
                    <a:lnTo>
                      <a:pt x="394" y="0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9" name="Google Shape;2527;p45"/>
              <p:cNvSpPr/>
              <p:nvPr/>
            </p:nvSpPr>
            <p:spPr>
              <a:xfrm>
                <a:off x="4553661" y="1231688"/>
                <a:ext cx="437347" cy="427167"/>
              </a:xfrm>
              <a:custGeom>
                <a:avLst/>
                <a:gdLst/>
                <a:ahLst/>
                <a:cxnLst/>
                <a:rect l="l" t="t" r="r" b="b"/>
                <a:pathLst>
                  <a:path w="10741" h="10491" extrusionOk="0">
                    <a:moveTo>
                      <a:pt x="5034" y="1"/>
                    </a:moveTo>
                    <a:lnTo>
                      <a:pt x="4698" y="11"/>
                    </a:lnTo>
                    <a:lnTo>
                      <a:pt x="4381" y="30"/>
                    </a:lnTo>
                    <a:lnTo>
                      <a:pt x="4083" y="68"/>
                    </a:lnTo>
                    <a:lnTo>
                      <a:pt x="3795" y="116"/>
                    </a:lnTo>
                    <a:lnTo>
                      <a:pt x="3526" y="183"/>
                    </a:lnTo>
                    <a:lnTo>
                      <a:pt x="3276" y="260"/>
                    </a:lnTo>
                    <a:lnTo>
                      <a:pt x="3036" y="347"/>
                    </a:lnTo>
                    <a:lnTo>
                      <a:pt x="2815" y="443"/>
                    </a:lnTo>
                    <a:lnTo>
                      <a:pt x="2613" y="558"/>
                    </a:lnTo>
                    <a:lnTo>
                      <a:pt x="2412" y="673"/>
                    </a:lnTo>
                    <a:lnTo>
                      <a:pt x="2239" y="808"/>
                    </a:lnTo>
                    <a:lnTo>
                      <a:pt x="2075" y="942"/>
                    </a:lnTo>
                    <a:lnTo>
                      <a:pt x="1922" y="1096"/>
                    </a:lnTo>
                    <a:lnTo>
                      <a:pt x="1787" y="1250"/>
                    </a:lnTo>
                    <a:lnTo>
                      <a:pt x="1653" y="1413"/>
                    </a:lnTo>
                    <a:lnTo>
                      <a:pt x="1547" y="1576"/>
                    </a:lnTo>
                    <a:lnTo>
                      <a:pt x="1441" y="1759"/>
                    </a:lnTo>
                    <a:lnTo>
                      <a:pt x="1355" y="1932"/>
                    </a:lnTo>
                    <a:lnTo>
                      <a:pt x="1278" y="2124"/>
                    </a:lnTo>
                    <a:lnTo>
                      <a:pt x="1201" y="2316"/>
                    </a:lnTo>
                    <a:lnTo>
                      <a:pt x="1153" y="2508"/>
                    </a:lnTo>
                    <a:lnTo>
                      <a:pt x="1105" y="2700"/>
                    </a:lnTo>
                    <a:lnTo>
                      <a:pt x="1067" y="2902"/>
                    </a:lnTo>
                    <a:lnTo>
                      <a:pt x="1038" y="3104"/>
                    </a:lnTo>
                    <a:lnTo>
                      <a:pt x="1019" y="3315"/>
                    </a:lnTo>
                    <a:lnTo>
                      <a:pt x="1009" y="3517"/>
                    </a:lnTo>
                    <a:lnTo>
                      <a:pt x="1009" y="3719"/>
                    </a:lnTo>
                    <a:lnTo>
                      <a:pt x="1019" y="3930"/>
                    </a:lnTo>
                    <a:lnTo>
                      <a:pt x="1028" y="4132"/>
                    </a:lnTo>
                    <a:lnTo>
                      <a:pt x="1048" y="4333"/>
                    </a:lnTo>
                    <a:lnTo>
                      <a:pt x="903" y="4372"/>
                    </a:lnTo>
                    <a:lnTo>
                      <a:pt x="779" y="4420"/>
                    </a:lnTo>
                    <a:lnTo>
                      <a:pt x="654" y="4468"/>
                    </a:lnTo>
                    <a:lnTo>
                      <a:pt x="548" y="4535"/>
                    </a:lnTo>
                    <a:lnTo>
                      <a:pt x="442" y="4602"/>
                    </a:lnTo>
                    <a:lnTo>
                      <a:pt x="356" y="4679"/>
                    </a:lnTo>
                    <a:lnTo>
                      <a:pt x="279" y="4756"/>
                    </a:lnTo>
                    <a:lnTo>
                      <a:pt x="212" y="4843"/>
                    </a:lnTo>
                    <a:lnTo>
                      <a:pt x="154" y="4939"/>
                    </a:lnTo>
                    <a:lnTo>
                      <a:pt x="106" y="5035"/>
                    </a:lnTo>
                    <a:lnTo>
                      <a:pt x="68" y="5140"/>
                    </a:lnTo>
                    <a:lnTo>
                      <a:pt x="39" y="5246"/>
                    </a:lnTo>
                    <a:lnTo>
                      <a:pt x="20" y="5361"/>
                    </a:lnTo>
                    <a:lnTo>
                      <a:pt x="0" y="5477"/>
                    </a:lnTo>
                    <a:lnTo>
                      <a:pt x="0" y="5592"/>
                    </a:lnTo>
                    <a:lnTo>
                      <a:pt x="0" y="5717"/>
                    </a:lnTo>
                    <a:lnTo>
                      <a:pt x="10" y="5842"/>
                    </a:lnTo>
                    <a:lnTo>
                      <a:pt x="29" y="5976"/>
                    </a:lnTo>
                    <a:lnTo>
                      <a:pt x="49" y="6111"/>
                    </a:lnTo>
                    <a:lnTo>
                      <a:pt x="87" y="6245"/>
                    </a:lnTo>
                    <a:lnTo>
                      <a:pt x="164" y="6514"/>
                    </a:lnTo>
                    <a:lnTo>
                      <a:pt x="260" y="6793"/>
                    </a:lnTo>
                    <a:lnTo>
                      <a:pt x="385" y="7081"/>
                    </a:lnTo>
                    <a:lnTo>
                      <a:pt x="529" y="7359"/>
                    </a:lnTo>
                    <a:lnTo>
                      <a:pt x="683" y="7638"/>
                    </a:lnTo>
                    <a:lnTo>
                      <a:pt x="846" y="7907"/>
                    </a:lnTo>
                    <a:lnTo>
                      <a:pt x="1182" y="8435"/>
                    </a:lnTo>
                    <a:lnTo>
                      <a:pt x="1489" y="8935"/>
                    </a:lnTo>
                    <a:lnTo>
                      <a:pt x="1643" y="9175"/>
                    </a:lnTo>
                    <a:lnTo>
                      <a:pt x="1797" y="9396"/>
                    </a:lnTo>
                    <a:lnTo>
                      <a:pt x="1960" y="9607"/>
                    </a:lnTo>
                    <a:lnTo>
                      <a:pt x="2114" y="9799"/>
                    </a:lnTo>
                    <a:lnTo>
                      <a:pt x="2277" y="9972"/>
                    </a:lnTo>
                    <a:lnTo>
                      <a:pt x="2460" y="10116"/>
                    </a:lnTo>
                    <a:lnTo>
                      <a:pt x="2546" y="10184"/>
                    </a:lnTo>
                    <a:lnTo>
                      <a:pt x="2642" y="10251"/>
                    </a:lnTo>
                    <a:lnTo>
                      <a:pt x="2738" y="10299"/>
                    </a:lnTo>
                    <a:lnTo>
                      <a:pt x="2834" y="10347"/>
                    </a:lnTo>
                    <a:lnTo>
                      <a:pt x="2940" y="10395"/>
                    </a:lnTo>
                    <a:lnTo>
                      <a:pt x="3046" y="10424"/>
                    </a:lnTo>
                    <a:lnTo>
                      <a:pt x="3151" y="10453"/>
                    </a:lnTo>
                    <a:lnTo>
                      <a:pt x="3267" y="10472"/>
                    </a:lnTo>
                    <a:lnTo>
                      <a:pt x="3391" y="10481"/>
                    </a:lnTo>
                    <a:lnTo>
                      <a:pt x="3516" y="10491"/>
                    </a:lnTo>
                    <a:lnTo>
                      <a:pt x="3641" y="10481"/>
                    </a:lnTo>
                    <a:lnTo>
                      <a:pt x="3776" y="10472"/>
                    </a:lnTo>
                    <a:lnTo>
                      <a:pt x="7839" y="10491"/>
                    </a:lnTo>
                    <a:lnTo>
                      <a:pt x="7964" y="10366"/>
                    </a:lnTo>
                    <a:lnTo>
                      <a:pt x="8089" y="10222"/>
                    </a:lnTo>
                    <a:lnTo>
                      <a:pt x="8243" y="10011"/>
                    </a:lnTo>
                    <a:lnTo>
                      <a:pt x="8425" y="9761"/>
                    </a:lnTo>
                    <a:lnTo>
                      <a:pt x="8512" y="9607"/>
                    </a:lnTo>
                    <a:lnTo>
                      <a:pt x="8598" y="9453"/>
                    </a:lnTo>
                    <a:lnTo>
                      <a:pt x="8694" y="9281"/>
                    </a:lnTo>
                    <a:lnTo>
                      <a:pt x="8781" y="9088"/>
                    </a:lnTo>
                    <a:lnTo>
                      <a:pt x="8857" y="8896"/>
                    </a:lnTo>
                    <a:lnTo>
                      <a:pt x="8934" y="8685"/>
                    </a:lnTo>
                    <a:lnTo>
                      <a:pt x="9011" y="8474"/>
                    </a:lnTo>
                    <a:lnTo>
                      <a:pt x="9088" y="8272"/>
                    </a:lnTo>
                    <a:lnTo>
                      <a:pt x="9184" y="8080"/>
                    </a:lnTo>
                    <a:lnTo>
                      <a:pt x="9280" y="7888"/>
                    </a:lnTo>
                    <a:lnTo>
                      <a:pt x="9482" y="7503"/>
                    </a:lnTo>
                    <a:lnTo>
                      <a:pt x="9703" y="7110"/>
                    </a:lnTo>
                    <a:lnTo>
                      <a:pt x="9933" y="6687"/>
                    </a:lnTo>
                    <a:lnTo>
                      <a:pt x="10049" y="6456"/>
                    </a:lnTo>
                    <a:lnTo>
                      <a:pt x="10173" y="6207"/>
                    </a:lnTo>
                    <a:lnTo>
                      <a:pt x="10289" y="5947"/>
                    </a:lnTo>
                    <a:lnTo>
                      <a:pt x="10404" y="5669"/>
                    </a:lnTo>
                    <a:lnTo>
                      <a:pt x="10510" y="5371"/>
                    </a:lnTo>
                    <a:lnTo>
                      <a:pt x="10625" y="5044"/>
                    </a:lnTo>
                    <a:lnTo>
                      <a:pt x="10663" y="4881"/>
                    </a:lnTo>
                    <a:lnTo>
                      <a:pt x="10702" y="4698"/>
                    </a:lnTo>
                    <a:lnTo>
                      <a:pt x="10731" y="4526"/>
                    </a:lnTo>
                    <a:lnTo>
                      <a:pt x="10740" y="4333"/>
                    </a:lnTo>
                    <a:lnTo>
                      <a:pt x="10740" y="4141"/>
                    </a:lnTo>
                    <a:lnTo>
                      <a:pt x="10731" y="3949"/>
                    </a:lnTo>
                    <a:lnTo>
                      <a:pt x="10711" y="3757"/>
                    </a:lnTo>
                    <a:lnTo>
                      <a:pt x="10673" y="3555"/>
                    </a:lnTo>
                    <a:lnTo>
                      <a:pt x="10625" y="3363"/>
                    </a:lnTo>
                    <a:lnTo>
                      <a:pt x="10558" y="3161"/>
                    </a:lnTo>
                    <a:lnTo>
                      <a:pt x="10490" y="2960"/>
                    </a:lnTo>
                    <a:lnTo>
                      <a:pt x="10404" y="2768"/>
                    </a:lnTo>
                    <a:lnTo>
                      <a:pt x="10298" y="2566"/>
                    </a:lnTo>
                    <a:lnTo>
                      <a:pt x="10193" y="2374"/>
                    </a:lnTo>
                    <a:lnTo>
                      <a:pt x="10058" y="2182"/>
                    </a:lnTo>
                    <a:lnTo>
                      <a:pt x="9924" y="1999"/>
                    </a:lnTo>
                    <a:lnTo>
                      <a:pt x="9770" y="1817"/>
                    </a:lnTo>
                    <a:lnTo>
                      <a:pt x="9607" y="1634"/>
                    </a:lnTo>
                    <a:lnTo>
                      <a:pt x="9424" y="1461"/>
                    </a:lnTo>
                    <a:lnTo>
                      <a:pt x="9232" y="1298"/>
                    </a:lnTo>
                    <a:lnTo>
                      <a:pt x="9021" y="1135"/>
                    </a:lnTo>
                    <a:lnTo>
                      <a:pt x="8800" y="981"/>
                    </a:lnTo>
                    <a:lnTo>
                      <a:pt x="8560" y="837"/>
                    </a:lnTo>
                    <a:lnTo>
                      <a:pt x="8310" y="702"/>
                    </a:lnTo>
                    <a:lnTo>
                      <a:pt x="8041" y="577"/>
                    </a:lnTo>
                    <a:lnTo>
                      <a:pt x="7762" y="462"/>
                    </a:lnTo>
                    <a:lnTo>
                      <a:pt x="7465" y="366"/>
                    </a:lnTo>
                    <a:lnTo>
                      <a:pt x="7157" y="270"/>
                    </a:lnTo>
                    <a:lnTo>
                      <a:pt x="6831" y="193"/>
                    </a:lnTo>
                    <a:lnTo>
                      <a:pt x="6485" y="126"/>
                    </a:lnTo>
                    <a:lnTo>
                      <a:pt x="6129" y="68"/>
                    </a:lnTo>
                    <a:lnTo>
                      <a:pt x="5755" y="30"/>
                    </a:lnTo>
                    <a:lnTo>
                      <a:pt x="5390" y="11"/>
                    </a:lnTo>
                    <a:lnTo>
                      <a:pt x="5034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0" name="Google Shape;2528;p45"/>
              <p:cNvSpPr/>
              <p:nvPr/>
            </p:nvSpPr>
            <p:spPr>
              <a:xfrm>
                <a:off x="4553661" y="1231688"/>
                <a:ext cx="437347" cy="427167"/>
              </a:xfrm>
              <a:custGeom>
                <a:avLst/>
                <a:gdLst/>
                <a:ahLst/>
                <a:cxnLst/>
                <a:rect l="l" t="t" r="r" b="b"/>
                <a:pathLst>
                  <a:path w="10741" h="10491" fill="none" extrusionOk="0">
                    <a:moveTo>
                      <a:pt x="3776" y="10472"/>
                    </a:moveTo>
                    <a:lnTo>
                      <a:pt x="3776" y="10472"/>
                    </a:lnTo>
                    <a:lnTo>
                      <a:pt x="3641" y="10481"/>
                    </a:lnTo>
                    <a:lnTo>
                      <a:pt x="3516" y="10491"/>
                    </a:lnTo>
                    <a:lnTo>
                      <a:pt x="3391" y="10481"/>
                    </a:lnTo>
                    <a:lnTo>
                      <a:pt x="3267" y="10472"/>
                    </a:lnTo>
                    <a:lnTo>
                      <a:pt x="3151" y="10453"/>
                    </a:lnTo>
                    <a:lnTo>
                      <a:pt x="3046" y="10424"/>
                    </a:lnTo>
                    <a:lnTo>
                      <a:pt x="2940" y="10395"/>
                    </a:lnTo>
                    <a:lnTo>
                      <a:pt x="2834" y="10347"/>
                    </a:lnTo>
                    <a:lnTo>
                      <a:pt x="2738" y="10299"/>
                    </a:lnTo>
                    <a:lnTo>
                      <a:pt x="2642" y="10251"/>
                    </a:lnTo>
                    <a:lnTo>
                      <a:pt x="2546" y="10184"/>
                    </a:lnTo>
                    <a:lnTo>
                      <a:pt x="2460" y="10116"/>
                    </a:lnTo>
                    <a:lnTo>
                      <a:pt x="2277" y="9972"/>
                    </a:lnTo>
                    <a:lnTo>
                      <a:pt x="2114" y="9799"/>
                    </a:lnTo>
                    <a:lnTo>
                      <a:pt x="1960" y="9607"/>
                    </a:lnTo>
                    <a:lnTo>
                      <a:pt x="1797" y="9396"/>
                    </a:lnTo>
                    <a:lnTo>
                      <a:pt x="1643" y="9175"/>
                    </a:lnTo>
                    <a:lnTo>
                      <a:pt x="1489" y="8935"/>
                    </a:lnTo>
                    <a:lnTo>
                      <a:pt x="1182" y="8435"/>
                    </a:lnTo>
                    <a:lnTo>
                      <a:pt x="846" y="7907"/>
                    </a:lnTo>
                    <a:lnTo>
                      <a:pt x="846" y="7907"/>
                    </a:lnTo>
                    <a:lnTo>
                      <a:pt x="683" y="7638"/>
                    </a:lnTo>
                    <a:lnTo>
                      <a:pt x="529" y="7359"/>
                    </a:lnTo>
                    <a:lnTo>
                      <a:pt x="385" y="7081"/>
                    </a:lnTo>
                    <a:lnTo>
                      <a:pt x="260" y="6793"/>
                    </a:lnTo>
                    <a:lnTo>
                      <a:pt x="164" y="6514"/>
                    </a:lnTo>
                    <a:lnTo>
                      <a:pt x="87" y="6245"/>
                    </a:lnTo>
                    <a:lnTo>
                      <a:pt x="49" y="6111"/>
                    </a:lnTo>
                    <a:lnTo>
                      <a:pt x="29" y="5976"/>
                    </a:lnTo>
                    <a:lnTo>
                      <a:pt x="10" y="5842"/>
                    </a:lnTo>
                    <a:lnTo>
                      <a:pt x="0" y="5717"/>
                    </a:lnTo>
                    <a:lnTo>
                      <a:pt x="0" y="5592"/>
                    </a:lnTo>
                    <a:lnTo>
                      <a:pt x="0" y="5477"/>
                    </a:lnTo>
                    <a:lnTo>
                      <a:pt x="20" y="5361"/>
                    </a:lnTo>
                    <a:lnTo>
                      <a:pt x="39" y="5246"/>
                    </a:lnTo>
                    <a:lnTo>
                      <a:pt x="68" y="5140"/>
                    </a:lnTo>
                    <a:lnTo>
                      <a:pt x="106" y="5035"/>
                    </a:lnTo>
                    <a:lnTo>
                      <a:pt x="154" y="4939"/>
                    </a:lnTo>
                    <a:lnTo>
                      <a:pt x="212" y="4843"/>
                    </a:lnTo>
                    <a:lnTo>
                      <a:pt x="279" y="4756"/>
                    </a:lnTo>
                    <a:lnTo>
                      <a:pt x="356" y="4679"/>
                    </a:lnTo>
                    <a:lnTo>
                      <a:pt x="442" y="4602"/>
                    </a:lnTo>
                    <a:lnTo>
                      <a:pt x="548" y="4535"/>
                    </a:lnTo>
                    <a:lnTo>
                      <a:pt x="654" y="4468"/>
                    </a:lnTo>
                    <a:lnTo>
                      <a:pt x="779" y="4420"/>
                    </a:lnTo>
                    <a:lnTo>
                      <a:pt x="903" y="4372"/>
                    </a:lnTo>
                    <a:lnTo>
                      <a:pt x="1048" y="4333"/>
                    </a:lnTo>
                    <a:lnTo>
                      <a:pt x="1048" y="4333"/>
                    </a:lnTo>
                    <a:lnTo>
                      <a:pt x="1028" y="4132"/>
                    </a:lnTo>
                    <a:lnTo>
                      <a:pt x="1019" y="3930"/>
                    </a:lnTo>
                    <a:lnTo>
                      <a:pt x="1009" y="3719"/>
                    </a:lnTo>
                    <a:lnTo>
                      <a:pt x="1009" y="3517"/>
                    </a:lnTo>
                    <a:lnTo>
                      <a:pt x="1019" y="3315"/>
                    </a:lnTo>
                    <a:lnTo>
                      <a:pt x="1038" y="3104"/>
                    </a:lnTo>
                    <a:lnTo>
                      <a:pt x="1067" y="2902"/>
                    </a:lnTo>
                    <a:lnTo>
                      <a:pt x="1105" y="2700"/>
                    </a:lnTo>
                    <a:lnTo>
                      <a:pt x="1153" y="2508"/>
                    </a:lnTo>
                    <a:lnTo>
                      <a:pt x="1201" y="2316"/>
                    </a:lnTo>
                    <a:lnTo>
                      <a:pt x="1278" y="2124"/>
                    </a:lnTo>
                    <a:lnTo>
                      <a:pt x="1355" y="1932"/>
                    </a:lnTo>
                    <a:lnTo>
                      <a:pt x="1441" y="1759"/>
                    </a:lnTo>
                    <a:lnTo>
                      <a:pt x="1547" y="1576"/>
                    </a:lnTo>
                    <a:lnTo>
                      <a:pt x="1653" y="1413"/>
                    </a:lnTo>
                    <a:lnTo>
                      <a:pt x="1787" y="1250"/>
                    </a:lnTo>
                    <a:lnTo>
                      <a:pt x="1922" y="1096"/>
                    </a:lnTo>
                    <a:lnTo>
                      <a:pt x="2075" y="942"/>
                    </a:lnTo>
                    <a:lnTo>
                      <a:pt x="2239" y="808"/>
                    </a:lnTo>
                    <a:lnTo>
                      <a:pt x="2412" y="673"/>
                    </a:lnTo>
                    <a:lnTo>
                      <a:pt x="2613" y="558"/>
                    </a:lnTo>
                    <a:lnTo>
                      <a:pt x="2815" y="443"/>
                    </a:lnTo>
                    <a:lnTo>
                      <a:pt x="3036" y="347"/>
                    </a:lnTo>
                    <a:lnTo>
                      <a:pt x="3276" y="260"/>
                    </a:lnTo>
                    <a:lnTo>
                      <a:pt x="3526" y="183"/>
                    </a:lnTo>
                    <a:lnTo>
                      <a:pt x="3795" y="116"/>
                    </a:lnTo>
                    <a:lnTo>
                      <a:pt x="4083" y="68"/>
                    </a:lnTo>
                    <a:lnTo>
                      <a:pt x="4381" y="30"/>
                    </a:lnTo>
                    <a:lnTo>
                      <a:pt x="4698" y="11"/>
                    </a:lnTo>
                    <a:lnTo>
                      <a:pt x="5034" y="1"/>
                    </a:lnTo>
                    <a:lnTo>
                      <a:pt x="5390" y="11"/>
                    </a:lnTo>
                    <a:lnTo>
                      <a:pt x="5755" y="30"/>
                    </a:lnTo>
                    <a:lnTo>
                      <a:pt x="5755" y="30"/>
                    </a:lnTo>
                    <a:lnTo>
                      <a:pt x="6129" y="68"/>
                    </a:lnTo>
                    <a:lnTo>
                      <a:pt x="6485" y="126"/>
                    </a:lnTo>
                    <a:lnTo>
                      <a:pt x="6831" y="193"/>
                    </a:lnTo>
                    <a:lnTo>
                      <a:pt x="7157" y="270"/>
                    </a:lnTo>
                    <a:lnTo>
                      <a:pt x="7465" y="366"/>
                    </a:lnTo>
                    <a:lnTo>
                      <a:pt x="7762" y="462"/>
                    </a:lnTo>
                    <a:lnTo>
                      <a:pt x="8041" y="577"/>
                    </a:lnTo>
                    <a:lnTo>
                      <a:pt x="8310" y="702"/>
                    </a:lnTo>
                    <a:lnTo>
                      <a:pt x="8560" y="837"/>
                    </a:lnTo>
                    <a:lnTo>
                      <a:pt x="8800" y="981"/>
                    </a:lnTo>
                    <a:lnTo>
                      <a:pt x="9021" y="1135"/>
                    </a:lnTo>
                    <a:lnTo>
                      <a:pt x="9232" y="1298"/>
                    </a:lnTo>
                    <a:lnTo>
                      <a:pt x="9424" y="1461"/>
                    </a:lnTo>
                    <a:lnTo>
                      <a:pt x="9607" y="1634"/>
                    </a:lnTo>
                    <a:lnTo>
                      <a:pt x="9770" y="1817"/>
                    </a:lnTo>
                    <a:lnTo>
                      <a:pt x="9924" y="1999"/>
                    </a:lnTo>
                    <a:lnTo>
                      <a:pt x="10058" y="2182"/>
                    </a:lnTo>
                    <a:lnTo>
                      <a:pt x="10193" y="2374"/>
                    </a:lnTo>
                    <a:lnTo>
                      <a:pt x="10298" y="2566"/>
                    </a:lnTo>
                    <a:lnTo>
                      <a:pt x="10404" y="2768"/>
                    </a:lnTo>
                    <a:lnTo>
                      <a:pt x="10490" y="2960"/>
                    </a:lnTo>
                    <a:lnTo>
                      <a:pt x="10558" y="3161"/>
                    </a:lnTo>
                    <a:lnTo>
                      <a:pt x="10625" y="3363"/>
                    </a:lnTo>
                    <a:lnTo>
                      <a:pt x="10673" y="3555"/>
                    </a:lnTo>
                    <a:lnTo>
                      <a:pt x="10711" y="3757"/>
                    </a:lnTo>
                    <a:lnTo>
                      <a:pt x="10731" y="3949"/>
                    </a:lnTo>
                    <a:lnTo>
                      <a:pt x="10740" y="4141"/>
                    </a:lnTo>
                    <a:lnTo>
                      <a:pt x="10740" y="4333"/>
                    </a:lnTo>
                    <a:lnTo>
                      <a:pt x="10731" y="4526"/>
                    </a:lnTo>
                    <a:lnTo>
                      <a:pt x="10702" y="4698"/>
                    </a:lnTo>
                    <a:lnTo>
                      <a:pt x="10663" y="4881"/>
                    </a:lnTo>
                    <a:lnTo>
                      <a:pt x="10625" y="5044"/>
                    </a:lnTo>
                    <a:lnTo>
                      <a:pt x="10625" y="5044"/>
                    </a:lnTo>
                    <a:lnTo>
                      <a:pt x="10510" y="5371"/>
                    </a:lnTo>
                    <a:lnTo>
                      <a:pt x="10404" y="5669"/>
                    </a:lnTo>
                    <a:lnTo>
                      <a:pt x="10289" y="5947"/>
                    </a:lnTo>
                    <a:lnTo>
                      <a:pt x="10173" y="6207"/>
                    </a:lnTo>
                    <a:lnTo>
                      <a:pt x="10049" y="6456"/>
                    </a:lnTo>
                    <a:lnTo>
                      <a:pt x="9933" y="6687"/>
                    </a:lnTo>
                    <a:lnTo>
                      <a:pt x="9703" y="7110"/>
                    </a:lnTo>
                    <a:lnTo>
                      <a:pt x="9482" y="7503"/>
                    </a:lnTo>
                    <a:lnTo>
                      <a:pt x="9280" y="7888"/>
                    </a:lnTo>
                    <a:lnTo>
                      <a:pt x="9184" y="8080"/>
                    </a:lnTo>
                    <a:lnTo>
                      <a:pt x="9088" y="8272"/>
                    </a:lnTo>
                    <a:lnTo>
                      <a:pt x="9011" y="8474"/>
                    </a:lnTo>
                    <a:lnTo>
                      <a:pt x="8934" y="8685"/>
                    </a:lnTo>
                    <a:lnTo>
                      <a:pt x="8934" y="8685"/>
                    </a:lnTo>
                    <a:lnTo>
                      <a:pt x="8857" y="8896"/>
                    </a:lnTo>
                    <a:lnTo>
                      <a:pt x="8781" y="9088"/>
                    </a:lnTo>
                    <a:lnTo>
                      <a:pt x="8694" y="9281"/>
                    </a:lnTo>
                    <a:lnTo>
                      <a:pt x="8598" y="9453"/>
                    </a:lnTo>
                    <a:lnTo>
                      <a:pt x="8512" y="9607"/>
                    </a:lnTo>
                    <a:lnTo>
                      <a:pt x="8425" y="9761"/>
                    </a:lnTo>
                    <a:lnTo>
                      <a:pt x="8243" y="10011"/>
                    </a:lnTo>
                    <a:lnTo>
                      <a:pt x="8089" y="10222"/>
                    </a:lnTo>
                    <a:lnTo>
                      <a:pt x="7964" y="10366"/>
                    </a:lnTo>
                    <a:lnTo>
                      <a:pt x="7839" y="10491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1" name="Google Shape;2529;p45"/>
              <p:cNvSpPr/>
              <p:nvPr/>
            </p:nvSpPr>
            <p:spPr>
              <a:xfrm>
                <a:off x="4672554" y="1625581"/>
                <a:ext cx="231235" cy="242554"/>
              </a:xfrm>
              <a:custGeom>
                <a:avLst/>
                <a:gdLst/>
                <a:ahLst/>
                <a:cxnLst/>
                <a:rect l="l" t="t" r="r" b="b"/>
                <a:pathLst>
                  <a:path w="5679" h="5957" extrusionOk="0">
                    <a:moveTo>
                      <a:pt x="423" y="0"/>
                    </a:moveTo>
                    <a:lnTo>
                      <a:pt x="491" y="404"/>
                    </a:lnTo>
                    <a:lnTo>
                      <a:pt x="539" y="798"/>
                    </a:lnTo>
                    <a:lnTo>
                      <a:pt x="568" y="1105"/>
                    </a:lnTo>
                    <a:lnTo>
                      <a:pt x="587" y="1393"/>
                    </a:lnTo>
                    <a:lnTo>
                      <a:pt x="616" y="1970"/>
                    </a:lnTo>
                    <a:lnTo>
                      <a:pt x="625" y="2488"/>
                    </a:lnTo>
                    <a:lnTo>
                      <a:pt x="616" y="2950"/>
                    </a:lnTo>
                    <a:lnTo>
                      <a:pt x="606" y="3334"/>
                    </a:lnTo>
                    <a:lnTo>
                      <a:pt x="587" y="3632"/>
                    </a:lnTo>
                    <a:lnTo>
                      <a:pt x="568" y="3881"/>
                    </a:lnTo>
                    <a:lnTo>
                      <a:pt x="1" y="4198"/>
                    </a:lnTo>
                    <a:lnTo>
                      <a:pt x="30" y="4266"/>
                    </a:lnTo>
                    <a:lnTo>
                      <a:pt x="78" y="4352"/>
                    </a:lnTo>
                    <a:lnTo>
                      <a:pt x="135" y="4467"/>
                    </a:lnTo>
                    <a:lnTo>
                      <a:pt x="222" y="4602"/>
                    </a:lnTo>
                    <a:lnTo>
                      <a:pt x="327" y="4746"/>
                    </a:lnTo>
                    <a:lnTo>
                      <a:pt x="462" y="4909"/>
                    </a:lnTo>
                    <a:lnTo>
                      <a:pt x="616" y="5073"/>
                    </a:lnTo>
                    <a:lnTo>
                      <a:pt x="798" y="5236"/>
                    </a:lnTo>
                    <a:lnTo>
                      <a:pt x="894" y="5322"/>
                    </a:lnTo>
                    <a:lnTo>
                      <a:pt x="1000" y="5399"/>
                    </a:lnTo>
                    <a:lnTo>
                      <a:pt x="1125" y="5476"/>
                    </a:lnTo>
                    <a:lnTo>
                      <a:pt x="1240" y="5543"/>
                    </a:lnTo>
                    <a:lnTo>
                      <a:pt x="1374" y="5610"/>
                    </a:lnTo>
                    <a:lnTo>
                      <a:pt x="1509" y="5678"/>
                    </a:lnTo>
                    <a:lnTo>
                      <a:pt x="1663" y="5735"/>
                    </a:lnTo>
                    <a:lnTo>
                      <a:pt x="1816" y="5793"/>
                    </a:lnTo>
                    <a:lnTo>
                      <a:pt x="1980" y="5841"/>
                    </a:lnTo>
                    <a:lnTo>
                      <a:pt x="2153" y="5879"/>
                    </a:lnTo>
                    <a:lnTo>
                      <a:pt x="2325" y="5908"/>
                    </a:lnTo>
                    <a:lnTo>
                      <a:pt x="2518" y="5937"/>
                    </a:lnTo>
                    <a:lnTo>
                      <a:pt x="2719" y="5947"/>
                    </a:lnTo>
                    <a:lnTo>
                      <a:pt x="2921" y="5956"/>
                    </a:lnTo>
                    <a:lnTo>
                      <a:pt x="3132" y="5947"/>
                    </a:lnTo>
                    <a:lnTo>
                      <a:pt x="3325" y="5927"/>
                    </a:lnTo>
                    <a:lnTo>
                      <a:pt x="3517" y="5908"/>
                    </a:lnTo>
                    <a:lnTo>
                      <a:pt x="3690" y="5870"/>
                    </a:lnTo>
                    <a:lnTo>
                      <a:pt x="3853" y="5831"/>
                    </a:lnTo>
                    <a:lnTo>
                      <a:pt x="4016" y="5783"/>
                    </a:lnTo>
                    <a:lnTo>
                      <a:pt x="4160" y="5726"/>
                    </a:lnTo>
                    <a:lnTo>
                      <a:pt x="4304" y="5659"/>
                    </a:lnTo>
                    <a:lnTo>
                      <a:pt x="4439" y="5591"/>
                    </a:lnTo>
                    <a:lnTo>
                      <a:pt x="4564" y="5524"/>
                    </a:lnTo>
                    <a:lnTo>
                      <a:pt x="4679" y="5447"/>
                    </a:lnTo>
                    <a:lnTo>
                      <a:pt x="4785" y="5370"/>
                    </a:lnTo>
                    <a:lnTo>
                      <a:pt x="4890" y="5284"/>
                    </a:lnTo>
                    <a:lnTo>
                      <a:pt x="4977" y="5197"/>
                    </a:lnTo>
                    <a:lnTo>
                      <a:pt x="5150" y="5024"/>
                    </a:lnTo>
                    <a:lnTo>
                      <a:pt x="5284" y="4852"/>
                    </a:lnTo>
                    <a:lnTo>
                      <a:pt x="5399" y="4688"/>
                    </a:lnTo>
                    <a:lnTo>
                      <a:pt x="5496" y="4525"/>
                    </a:lnTo>
                    <a:lnTo>
                      <a:pt x="5563" y="4390"/>
                    </a:lnTo>
                    <a:lnTo>
                      <a:pt x="5620" y="4266"/>
                    </a:lnTo>
                    <a:lnTo>
                      <a:pt x="5649" y="4179"/>
                    </a:lnTo>
                    <a:lnTo>
                      <a:pt x="5678" y="4102"/>
                    </a:lnTo>
                    <a:lnTo>
                      <a:pt x="4919" y="3833"/>
                    </a:lnTo>
                    <a:lnTo>
                      <a:pt x="4910" y="3680"/>
                    </a:lnTo>
                    <a:lnTo>
                      <a:pt x="4871" y="3286"/>
                    </a:lnTo>
                    <a:lnTo>
                      <a:pt x="4842" y="2930"/>
                    </a:lnTo>
                    <a:lnTo>
                      <a:pt x="4823" y="2527"/>
                    </a:lnTo>
                    <a:lnTo>
                      <a:pt x="4813" y="2095"/>
                    </a:lnTo>
                    <a:lnTo>
                      <a:pt x="4823" y="1662"/>
                    </a:lnTo>
                    <a:lnTo>
                      <a:pt x="4833" y="1451"/>
                    </a:lnTo>
                    <a:lnTo>
                      <a:pt x="4852" y="1240"/>
                    </a:lnTo>
                    <a:lnTo>
                      <a:pt x="4881" y="1038"/>
                    </a:lnTo>
                    <a:lnTo>
                      <a:pt x="4910" y="855"/>
                    </a:lnTo>
                    <a:lnTo>
                      <a:pt x="4958" y="682"/>
                    </a:lnTo>
                    <a:lnTo>
                      <a:pt x="5006" y="519"/>
                    </a:lnTo>
                    <a:lnTo>
                      <a:pt x="5063" y="385"/>
                    </a:lnTo>
                    <a:lnTo>
                      <a:pt x="5140" y="269"/>
                    </a:lnTo>
                    <a:lnTo>
                      <a:pt x="1134" y="39"/>
                    </a:lnTo>
                    <a:lnTo>
                      <a:pt x="423" y="0"/>
                    </a:lnTo>
                    <a:close/>
                  </a:path>
                </a:pathLst>
              </a:custGeom>
              <a:solidFill>
                <a:srgbClr val="FFC2C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2" name="Google Shape;2530;p45"/>
              <p:cNvSpPr/>
              <p:nvPr/>
            </p:nvSpPr>
            <p:spPr>
              <a:xfrm>
                <a:off x="4911927" y="1515279"/>
                <a:ext cx="37216" cy="70441"/>
              </a:xfrm>
              <a:custGeom>
                <a:avLst/>
                <a:gdLst/>
                <a:ahLst/>
                <a:cxnLst/>
                <a:rect l="l" t="t" r="r" b="b"/>
                <a:pathLst>
                  <a:path w="914" h="1730" extrusionOk="0">
                    <a:moveTo>
                      <a:pt x="529" y="0"/>
                    </a:moveTo>
                    <a:lnTo>
                      <a:pt x="481" y="20"/>
                    </a:lnTo>
                    <a:lnTo>
                      <a:pt x="433" y="39"/>
                    </a:lnTo>
                    <a:lnTo>
                      <a:pt x="395" y="68"/>
                    </a:lnTo>
                    <a:lnTo>
                      <a:pt x="347" y="106"/>
                    </a:lnTo>
                    <a:lnTo>
                      <a:pt x="260" y="193"/>
                    </a:lnTo>
                    <a:lnTo>
                      <a:pt x="183" y="317"/>
                    </a:lnTo>
                    <a:lnTo>
                      <a:pt x="116" y="452"/>
                    </a:lnTo>
                    <a:lnTo>
                      <a:pt x="68" y="615"/>
                    </a:lnTo>
                    <a:lnTo>
                      <a:pt x="20" y="788"/>
                    </a:lnTo>
                    <a:lnTo>
                      <a:pt x="1" y="961"/>
                    </a:lnTo>
                    <a:lnTo>
                      <a:pt x="1" y="1124"/>
                    </a:lnTo>
                    <a:lnTo>
                      <a:pt x="10" y="1288"/>
                    </a:lnTo>
                    <a:lnTo>
                      <a:pt x="39" y="1422"/>
                    </a:lnTo>
                    <a:lnTo>
                      <a:pt x="87" y="1537"/>
                    </a:lnTo>
                    <a:lnTo>
                      <a:pt x="106" y="1586"/>
                    </a:lnTo>
                    <a:lnTo>
                      <a:pt x="145" y="1634"/>
                    </a:lnTo>
                    <a:lnTo>
                      <a:pt x="174" y="1672"/>
                    </a:lnTo>
                    <a:lnTo>
                      <a:pt x="212" y="1701"/>
                    </a:lnTo>
                    <a:lnTo>
                      <a:pt x="251" y="1720"/>
                    </a:lnTo>
                    <a:lnTo>
                      <a:pt x="299" y="1730"/>
                    </a:lnTo>
                    <a:lnTo>
                      <a:pt x="385" y="1730"/>
                    </a:lnTo>
                    <a:lnTo>
                      <a:pt x="433" y="1710"/>
                    </a:lnTo>
                    <a:lnTo>
                      <a:pt x="481" y="1691"/>
                    </a:lnTo>
                    <a:lnTo>
                      <a:pt x="520" y="1662"/>
                    </a:lnTo>
                    <a:lnTo>
                      <a:pt x="568" y="1624"/>
                    </a:lnTo>
                    <a:lnTo>
                      <a:pt x="644" y="1537"/>
                    </a:lnTo>
                    <a:lnTo>
                      <a:pt x="721" y="1413"/>
                    </a:lnTo>
                    <a:lnTo>
                      <a:pt x="788" y="1278"/>
                    </a:lnTo>
                    <a:lnTo>
                      <a:pt x="846" y="1115"/>
                    </a:lnTo>
                    <a:lnTo>
                      <a:pt x="885" y="942"/>
                    </a:lnTo>
                    <a:lnTo>
                      <a:pt x="913" y="769"/>
                    </a:lnTo>
                    <a:lnTo>
                      <a:pt x="913" y="606"/>
                    </a:lnTo>
                    <a:lnTo>
                      <a:pt x="904" y="442"/>
                    </a:lnTo>
                    <a:lnTo>
                      <a:pt x="875" y="308"/>
                    </a:lnTo>
                    <a:lnTo>
                      <a:pt x="827" y="193"/>
                    </a:lnTo>
                    <a:lnTo>
                      <a:pt x="798" y="145"/>
                    </a:lnTo>
                    <a:lnTo>
                      <a:pt x="769" y="97"/>
                    </a:lnTo>
                    <a:lnTo>
                      <a:pt x="740" y="58"/>
                    </a:lnTo>
                    <a:lnTo>
                      <a:pt x="702" y="29"/>
                    </a:lnTo>
                    <a:lnTo>
                      <a:pt x="654" y="10"/>
                    </a:lnTo>
                    <a:lnTo>
                      <a:pt x="616" y="0"/>
                    </a:lnTo>
                    <a:close/>
                  </a:path>
                </a:pathLst>
              </a:custGeom>
              <a:solidFill>
                <a:srgbClr val="EA75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3" name="Google Shape;2531;p45"/>
              <p:cNvSpPr/>
              <p:nvPr/>
            </p:nvSpPr>
            <p:spPr>
              <a:xfrm>
                <a:off x="4596698" y="1394799"/>
                <a:ext cx="338770" cy="318044"/>
              </a:xfrm>
              <a:custGeom>
                <a:avLst/>
                <a:gdLst/>
                <a:ahLst/>
                <a:cxnLst/>
                <a:rect l="l" t="t" r="r" b="b"/>
                <a:pathLst>
                  <a:path w="8320" h="7811" extrusionOk="0">
                    <a:moveTo>
                      <a:pt x="6974" y="1"/>
                    </a:moveTo>
                    <a:lnTo>
                      <a:pt x="6888" y="97"/>
                    </a:lnTo>
                    <a:lnTo>
                      <a:pt x="6782" y="203"/>
                    </a:lnTo>
                    <a:lnTo>
                      <a:pt x="6638" y="347"/>
                    </a:lnTo>
                    <a:lnTo>
                      <a:pt x="6456" y="510"/>
                    </a:lnTo>
                    <a:lnTo>
                      <a:pt x="6225" y="702"/>
                    </a:lnTo>
                    <a:lnTo>
                      <a:pt x="5956" y="904"/>
                    </a:lnTo>
                    <a:lnTo>
                      <a:pt x="5649" y="1105"/>
                    </a:lnTo>
                    <a:lnTo>
                      <a:pt x="5476" y="1202"/>
                    </a:lnTo>
                    <a:lnTo>
                      <a:pt x="5293" y="1307"/>
                    </a:lnTo>
                    <a:lnTo>
                      <a:pt x="5101" y="1403"/>
                    </a:lnTo>
                    <a:lnTo>
                      <a:pt x="4899" y="1499"/>
                    </a:lnTo>
                    <a:lnTo>
                      <a:pt x="4678" y="1595"/>
                    </a:lnTo>
                    <a:lnTo>
                      <a:pt x="4457" y="1682"/>
                    </a:lnTo>
                    <a:lnTo>
                      <a:pt x="4227" y="1759"/>
                    </a:lnTo>
                    <a:lnTo>
                      <a:pt x="3977" y="1836"/>
                    </a:lnTo>
                    <a:lnTo>
                      <a:pt x="3718" y="1903"/>
                    </a:lnTo>
                    <a:lnTo>
                      <a:pt x="3458" y="1970"/>
                    </a:lnTo>
                    <a:lnTo>
                      <a:pt x="3180" y="2018"/>
                    </a:lnTo>
                    <a:lnTo>
                      <a:pt x="2892" y="2057"/>
                    </a:lnTo>
                    <a:lnTo>
                      <a:pt x="2594" y="2095"/>
                    </a:lnTo>
                    <a:lnTo>
                      <a:pt x="2286" y="2114"/>
                    </a:lnTo>
                    <a:lnTo>
                      <a:pt x="1633" y="2114"/>
                    </a:lnTo>
                    <a:lnTo>
                      <a:pt x="1614" y="2422"/>
                    </a:lnTo>
                    <a:lnTo>
                      <a:pt x="1604" y="2758"/>
                    </a:lnTo>
                    <a:lnTo>
                      <a:pt x="1595" y="3094"/>
                    </a:lnTo>
                    <a:lnTo>
                      <a:pt x="1604" y="3430"/>
                    </a:lnTo>
                    <a:lnTo>
                      <a:pt x="1624" y="3959"/>
                    </a:lnTo>
                    <a:lnTo>
                      <a:pt x="1633" y="4170"/>
                    </a:lnTo>
                    <a:lnTo>
                      <a:pt x="1614" y="4103"/>
                    </a:lnTo>
                    <a:lnTo>
                      <a:pt x="1547" y="3939"/>
                    </a:lnTo>
                    <a:lnTo>
                      <a:pt x="1432" y="3699"/>
                    </a:lnTo>
                    <a:lnTo>
                      <a:pt x="1364" y="3574"/>
                    </a:lnTo>
                    <a:lnTo>
                      <a:pt x="1287" y="3440"/>
                    </a:lnTo>
                    <a:lnTo>
                      <a:pt x="1201" y="3315"/>
                    </a:lnTo>
                    <a:lnTo>
                      <a:pt x="1105" y="3190"/>
                    </a:lnTo>
                    <a:lnTo>
                      <a:pt x="999" y="3084"/>
                    </a:lnTo>
                    <a:lnTo>
                      <a:pt x="894" y="2988"/>
                    </a:lnTo>
                    <a:lnTo>
                      <a:pt x="836" y="2950"/>
                    </a:lnTo>
                    <a:lnTo>
                      <a:pt x="778" y="2921"/>
                    </a:lnTo>
                    <a:lnTo>
                      <a:pt x="721" y="2892"/>
                    </a:lnTo>
                    <a:lnTo>
                      <a:pt x="653" y="2873"/>
                    </a:lnTo>
                    <a:lnTo>
                      <a:pt x="596" y="2863"/>
                    </a:lnTo>
                    <a:lnTo>
                      <a:pt x="529" y="2863"/>
                    </a:lnTo>
                    <a:lnTo>
                      <a:pt x="461" y="2873"/>
                    </a:lnTo>
                    <a:lnTo>
                      <a:pt x="394" y="2883"/>
                    </a:lnTo>
                    <a:lnTo>
                      <a:pt x="336" y="2911"/>
                    </a:lnTo>
                    <a:lnTo>
                      <a:pt x="279" y="2940"/>
                    </a:lnTo>
                    <a:lnTo>
                      <a:pt x="221" y="2979"/>
                    </a:lnTo>
                    <a:lnTo>
                      <a:pt x="183" y="3027"/>
                    </a:lnTo>
                    <a:lnTo>
                      <a:pt x="135" y="3084"/>
                    </a:lnTo>
                    <a:lnTo>
                      <a:pt x="106" y="3142"/>
                    </a:lnTo>
                    <a:lnTo>
                      <a:pt x="77" y="3200"/>
                    </a:lnTo>
                    <a:lnTo>
                      <a:pt x="48" y="3267"/>
                    </a:lnTo>
                    <a:lnTo>
                      <a:pt x="10" y="3421"/>
                    </a:lnTo>
                    <a:lnTo>
                      <a:pt x="0" y="3574"/>
                    </a:lnTo>
                    <a:lnTo>
                      <a:pt x="0" y="3738"/>
                    </a:lnTo>
                    <a:lnTo>
                      <a:pt x="19" y="3911"/>
                    </a:lnTo>
                    <a:lnTo>
                      <a:pt x="48" y="4083"/>
                    </a:lnTo>
                    <a:lnTo>
                      <a:pt x="96" y="4247"/>
                    </a:lnTo>
                    <a:lnTo>
                      <a:pt x="154" y="4400"/>
                    </a:lnTo>
                    <a:lnTo>
                      <a:pt x="231" y="4545"/>
                    </a:lnTo>
                    <a:lnTo>
                      <a:pt x="308" y="4669"/>
                    </a:lnTo>
                    <a:lnTo>
                      <a:pt x="404" y="4765"/>
                    </a:lnTo>
                    <a:lnTo>
                      <a:pt x="452" y="4813"/>
                    </a:lnTo>
                    <a:lnTo>
                      <a:pt x="509" y="4842"/>
                    </a:lnTo>
                    <a:lnTo>
                      <a:pt x="557" y="4871"/>
                    </a:lnTo>
                    <a:lnTo>
                      <a:pt x="615" y="4890"/>
                    </a:lnTo>
                    <a:lnTo>
                      <a:pt x="721" y="4919"/>
                    </a:lnTo>
                    <a:lnTo>
                      <a:pt x="826" y="4938"/>
                    </a:lnTo>
                    <a:lnTo>
                      <a:pt x="913" y="4948"/>
                    </a:lnTo>
                    <a:lnTo>
                      <a:pt x="999" y="4958"/>
                    </a:lnTo>
                    <a:lnTo>
                      <a:pt x="1153" y="4948"/>
                    </a:lnTo>
                    <a:lnTo>
                      <a:pt x="1278" y="4929"/>
                    </a:lnTo>
                    <a:lnTo>
                      <a:pt x="1383" y="4910"/>
                    </a:lnTo>
                    <a:lnTo>
                      <a:pt x="1451" y="4881"/>
                    </a:lnTo>
                    <a:lnTo>
                      <a:pt x="1508" y="4842"/>
                    </a:lnTo>
                    <a:lnTo>
                      <a:pt x="1547" y="4977"/>
                    </a:lnTo>
                    <a:lnTo>
                      <a:pt x="1604" y="5121"/>
                    </a:lnTo>
                    <a:lnTo>
                      <a:pt x="1681" y="5313"/>
                    </a:lnTo>
                    <a:lnTo>
                      <a:pt x="1797" y="5534"/>
                    </a:lnTo>
                    <a:lnTo>
                      <a:pt x="1931" y="5784"/>
                    </a:lnTo>
                    <a:lnTo>
                      <a:pt x="2094" y="6053"/>
                    </a:lnTo>
                    <a:lnTo>
                      <a:pt x="2190" y="6187"/>
                    </a:lnTo>
                    <a:lnTo>
                      <a:pt x="2286" y="6322"/>
                    </a:lnTo>
                    <a:lnTo>
                      <a:pt x="2402" y="6466"/>
                    </a:lnTo>
                    <a:lnTo>
                      <a:pt x="2517" y="6600"/>
                    </a:lnTo>
                    <a:lnTo>
                      <a:pt x="2642" y="6735"/>
                    </a:lnTo>
                    <a:lnTo>
                      <a:pt x="2776" y="6869"/>
                    </a:lnTo>
                    <a:lnTo>
                      <a:pt x="2920" y="6994"/>
                    </a:lnTo>
                    <a:lnTo>
                      <a:pt x="3074" y="7119"/>
                    </a:lnTo>
                    <a:lnTo>
                      <a:pt x="3228" y="7234"/>
                    </a:lnTo>
                    <a:lnTo>
                      <a:pt x="3401" y="7340"/>
                    </a:lnTo>
                    <a:lnTo>
                      <a:pt x="3583" y="7446"/>
                    </a:lnTo>
                    <a:lnTo>
                      <a:pt x="3766" y="7532"/>
                    </a:lnTo>
                    <a:lnTo>
                      <a:pt x="3968" y="7609"/>
                    </a:lnTo>
                    <a:lnTo>
                      <a:pt x="4169" y="7676"/>
                    </a:lnTo>
                    <a:lnTo>
                      <a:pt x="4390" y="7734"/>
                    </a:lnTo>
                    <a:lnTo>
                      <a:pt x="4621" y="7772"/>
                    </a:lnTo>
                    <a:lnTo>
                      <a:pt x="4861" y="7801"/>
                    </a:lnTo>
                    <a:lnTo>
                      <a:pt x="5101" y="7811"/>
                    </a:lnTo>
                    <a:lnTo>
                      <a:pt x="5351" y="7801"/>
                    </a:lnTo>
                    <a:lnTo>
                      <a:pt x="5591" y="7772"/>
                    </a:lnTo>
                    <a:lnTo>
                      <a:pt x="5812" y="7734"/>
                    </a:lnTo>
                    <a:lnTo>
                      <a:pt x="6023" y="7686"/>
                    </a:lnTo>
                    <a:lnTo>
                      <a:pt x="6225" y="7619"/>
                    </a:lnTo>
                    <a:lnTo>
                      <a:pt x="6408" y="7551"/>
                    </a:lnTo>
                    <a:lnTo>
                      <a:pt x="6590" y="7465"/>
                    </a:lnTo>
                    <a:lnTo>
                      <a:pt x="6753" y="7359"/>
                    </a:lnTo>
                    <a:lnTo>
                      <a:pt x="6907" y="7253"/>
                    </a:lnTo>
                    <a:lnTo>
                      <a:pt x="7051" y="7138"/>
                    </a:lnTo>
                    <a:lnTo>
                      <a:pt x="7195" y="7013"/>
                    </a:lnTo>
                    <a:lnTo>
                      <a:pt x="7320" y="6888"/>
                    </a:lnTo>
                    <a:lnTo>
                      <a:pt x="7435" y="6754"/>
                    </a:lnTo>
                    <a:lnTo>
                      <a:pt x="7541" y="6610"/>
                    </a:lnTo>
                    <a:lnTo>
                      <a:pt x="7637" y="6466"/>
                    </a:lnTo>
                    <a:lnTo>
                      <a:pt x="7724" y="6312"/>
                    </a:lnTo>
                    <a:lnTo>
                      <a:pt x="7810" y="6158"/>
                    </a:lnTo>
                    <a:lnTo>
                      <a:pt x="7887" y="6005"/>
                    </a:lnTo>
                    <a:lnTo>
                      <a:pt x="7945" y="5841"/>
                    </a:lnTo>
                    <a:lnTo>
                      <a:pt x="8002" y="5688"/>
                    </a:lnTo>
                    <a:lnTo>
                      <a:pt x="8060" y="5534"/>
                    </a:lnTo>
                    <a:lnTo>
                      <a:pt x="8098" y="5371"/>
                    </a:lnTo>
                    <a:lnTo>
                      <a:pt x="8137" y="5217"/>
                    </a:lnTo>
                    <a:lnTo>
                      <a:pt x="8165" y="5073"/>
                    </a:lnTo>
                    <a:lnTo>
                      <a:pt x="8213" y="4775"/>
                    </a:lnTo>
                    <a:lnTo>
                      <a:pt x="8233" y="4506"/>
                    </a:lnTo>
                    <a:lnTo>
                      <a:pt x="8233" y="4256"/>
                    </a:lnTo>
                    <a:lnTo>
                      <a:pt x="8223" y="4055"/>
                    </a:lnTo>
                    <a:lnTo>
                      <a:pt x="8204" y="3853"/>
                    </a:lnTo>
                    <a:lnTo>
                      <a:pt x="8185" y="3642"/>
                    </a:lnTo>
                    <a:lnTo>
                      <a:pt x="8185" y="3411"/>
                    </a:lnTo>
                    <a:lnTo>
                      <a:pt x="8175" y="3190"/>
                    </a:lnTo>
                    <a:lnTo>
                      <a:pt x="8194" y="2729"/>
                    </a:lnTo>
                    <a:lnTo>
                      <a:pt x="8223" y="2277"/>
                    </a:lnTo>
                    <a:lnTo>
                      <a:pt x="8252" y="1884"/>
                    </a:lnTo>
                    <a:lnTo>
                      <a:pt x="8281" y="1567"/>
                    </a:lnTo>
                    <a:lnTo>
                      <a:pt x="8319" y="1278"/>
                    </a:lnTo>
                    <a:lnTo>
                      <a:pt x="6974" y="1"/>
                    </a:lnTo>
                    <a:close/>
                  </a:path>
                </a:pathLst>
              </a:custGeom>
              <a:solidFill>
                <a:srgbClr val="FFC2C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4" name="Google Shape;2532;p45"/>
              <p:cNvSpPr/>
              <p:nvPr/>
            </p:nvSpPr>
            <p:spPr>
              <a:xfrm>
                <a:off x="4817301" y="1510190"/>
                <a:ext cx="28177" cy="86891"/>
              </a:xfrm>
              <a:custGeom>
                <a:avLst/>
                <a:gdLst/>
                <a:ahLst/>
                <a:cxnLst/>
                <a:rect l="l" t="t" r="r" b="b"/>
                <a:pathLst>
                  <a:path w="692" h="2134" extrusionOk="0">
                    <a:moveTo>
                      <a:pt x="58" y="1"/>
                    </a:moveTo>
                    <a:lnTo>
                      <a:pt x="38" y="10"/>
                    </a:lnTo>
                    <a:lnTo>
                      <a:pt x="10" y="29"/>
                    </a:lnTo>
                    <a:lnTo>
                      <a:pt x="0" y="49"/>
                    </a:lnTo>
                    <a:lnTo>
                      <a:pt x="0" y="77"/>
                    </a:lnTo>
                    <a:lnTo>
                      <a:pt x="0" y="97"/>
                    </a:lnTo>
                    <a:lnTo>
                      <a:pt x="509" y="1144"/>
                    </a:lnTo>
                    <a:lnTo>
                      <a:pt x="538" y="1230"/>
                    </a:lnTo>
                    <a:lnTo>
                      <a:pt x="557" y="1317"/>
                    </a:lnTo>
                    <a:lnTo>
                      <a:pt x="557" y="1403"/>
                    </a:lnTo>
                    <a:lnTo>
                      <a:pt x="548" y="1480"/>
                    </a:lnTo>
                    <a:lnTo>
                      <a:pt x="519" y="1566"/>
                    </a:lnTo>
                    <a:lnTo>
                      <a:pt x="480" y="1643"/>
                    </a:lnTo>
                    <a:lnTo>
                      <a:pt x="432" y="1711"/>
                    </a:lnTo>
                    <a:lnTo>
                      <a:pt x="375" y="1768"/>
                    </a:lnTo>
                    <a:lnTo>
                      <a:pt x="87" y="2018"/>
                    </a:lnTo>
                    <a:lnTo>
                      <a:pt x="67" y="2037"/>
                    </a:lnTo>
                    <a:lnTo>
                      <a:pt x="58" y="2066"/>
                    </a:lnTo>
                    <a:lnTo>
                      <a:pt x="67" y="2085"/>
                    </a:lnTo>
                    <a:lnTo>
                      <a:pt x="77" y="2114"/>
                    </a:lnTo>
                    <a:lnTo>
                      <a:pt x="96" y="2133"/>
                    </a:lnTo>
                    <a:lnTo>
                      <a:pt x="154" y="2133"/>
                    </a:lnTo>
                    <a:lnTo>
                      <a:pt x="173" y="2114"/>
                    </a:lnTo>
                    <a:lnTo>
                      <a:pt x="461" y="1874"/>
                    </a:lnTo>
                    <a:lnTo>
                      <a:pt x="538" y="1797"/>
                    </a:lnTo>
                    <a:lnTo>
                      <a:pt x="596" y="1711"/>
                    </a:lnTo>
                    <a:lnTo>
                      <a:pt x="644" y="1614"/>
                    </a:lnTo>
                    <a:lnTo>
                      <a:pt x="673" y="1509"/>
                    </a:lnTo>
                    <a:lnTo>
                      <a:pt x="692" y="1403"/>
                    </a:lnTo>
                    <a:lnTo>
                      <a:pt x="682" y="1297"/>
                    </a:lnTo>
                    <a:lnTo>
                      <a:pt x="663" y="1192"/>
                    </a:lnTo>
                    <a:lnTo>
                      <a:pt x="624" y="1086"/>
                    </a:lnTo>
                    <a:lnTo>
                      <a:pt x="125" y="39"/>
                    </a:lnTo>
                    <a:lnTo>
                      <a:pt x="106" y="20"/>
                    </a:lnTo>
                    <a:lnTo>
                      <a:pt x="87" y="10"/>
                    </a:lnTo>
                    <a:lnTo>
                      <a:pt x="58" y="1"/>
                    </a:lnTo>
                    <a:close/>
                  </a:path>
                </a:pathLst>
              </a:custGeom>
              <a:solidFill>
                <a:srgbClr val="EA75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5" name="Google Shape;2533;p45"/>
              <p:cNvSpPr/>
              <p:nvPr/>
            </p:nvSpPr>
            <p:spPr>
              <a:xfrm>
                <a:off x="4779720" y="1625581"/>
                <a:ext cx="52485" cy="28217"/>
              </a:xfrm>
              <a:custGeom>
                <a:avLst/>
                <a:gdLst/>
                <a:ahLst/>
                <a:cxnLst/>
                <a:rect l="l" t="t" r="r" b="b"/>
                <a:pathLst>
                  <a:path w="1289" h="693" extrusionOk="0">
                    <a:moveTo>
                      <a:pt x="10" y="0"/>
                    </a:moveTo>
                    <a:lnTo>
                      <a:pt x="1" y="68"/>
                    </a:lnTo>
                    <a:lnTo>
                      <a:pt x="10" y="135"/>
                    </a:lnTo>
                    <a:lnTo>
                      <a:pt x="20" y="193"/>
                    </a:lnTo>
                    <a:lnTo>
                      <a:pt x="39" y="260"/>
                    </a:lnTo>
                    <a:lnTo>
                      <a:pt x="59" y="317"/>
                    </a:lnTo>
                    <a:lnTo>
                      <a:pt x="87" y="365"/>
                    </a:lnTo>
                    <a:lnTo>
                      <a:pt x="126" y="423"/>
                    </a:lnTo>
                    <a:lnTo>
                      <a:pt x="164" y="471"/>
                    </a:lnTo>
                    <a:lnTo>
                      <a:pt x="203" y="510"/>
                    </a:lnTo>
                    <a:lnTo>
                      <a:pt x="251" y="558"/>
                    </a:lnTo>
                    <a:lnTo>
                      <a:pt x="299" y="586"/>
                    </a:lnTo>
                    <a:lnTo>
                      <a:pt x="356" y="615"/>
                    </a:lnTo>
                    <a:lnTo>
                      <a:pt x="414" y="644"/>
                    </a:lnTo>
                    <a:lnTo>
                      <a:pt x="472" y="663"/>
                    </a:lnTo>
                    <a:lnTo>
                      <a:pt x="539" y="682"/>
                    </a:lnTo>
                    <a:lnTo>
                      <a:pt x="606" y="682"/>
                    </a:lnTo>
                    <a:lnTo>
                      <a:pt x="673" y="692"/>
                    </a:lnTo>
                    <a:lnTo>
                      <a:pt x="731" y="682"/>
                    </a:lnTo>
                    <a:lnTo>
                      <a:pt x="798" y="673"/>
                    </a:lnTo>
                    <a:lnTo>
                      <a:pt x="856" y="654"/>
                    </a:lnTo>
                    <a:lnTo>
                      <a:pt x="913" y="634"/>
                    </a:lnTo>
                    <a:lnTo>
                      <a:pt x="971" y="606"/>
                    </a:lnTo>
                    <a:lnTo>
                      <a:pt x="1019" y="567"/>
                    </a:lnTo>
                    <a:lnTo>
                      <a:pt x="1067" y="529"/>
                    </a:lnTo>
                    <a:lnTo>
                      <a:pt x="1115" y="490"/>
                    </a:lnTo>
                    <a:lnTo>
                      <a:pt x="1154" y="442"/>
                    </a:lnTo>
                    <a:lnTo>
                      <a:pt x="1192" y="394"/>
                    </a:lnTo>
                    <a:lnTo>
                      <a:pt x="1221" y="337"/>
                    </a:lnTo>
                    <a:lnTo>
                      <a:pt x="1250" y="279"/>
                    </a:lnTo>
                    <a:lnTo>
                      <a:pt x="1269" y="221"/>
                    </a:lnTo>
                    <a:lnTo>
                      <a:pt x="1279" y="154"/>
                    </a:lnTo>
                    <a:lnTo>
                      <a:pt x="1288" y="87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6" name="Google Shape;2534;p45"/>
              <p:cNvSpPr/>
              <p:nvPr/>
            </p:nvSpPr>
            <p:spPr>
              <a:xfrm>
                <a:off x="4779720" y="1625581"/>
                <a:ext cx="52485" cy="28217"/>
              </a:xfrm>
              <a:custGeom>
                <a:avLst/>
                <a:gdLst/>
                <a:ahLst/>
                <a:cxnLst/>
                <a:rect l="l" t="t" r="r" b="b"/>
                <a:pathLst>
                  <a:path w="1289" h="693" fill="none" extrusionOk="0">
                    <a:moveTo>
                      <a:pt x="1288" y="87"/>
                    </a:moveTo>
                    <a:lnTo>
                      <a:pt x="1288" y="87"/>
                    </a:lnTo>
                    <a:lnTo>
                      <a:pt x="1279" y="154"/>
                    </a:lnTo>
                    <a:lnTo>
                      <a:pt x="1269" y="221"/>
                    </a:lnTo>
                    <a:lnTo>
                      <a:pt x="1250" y="279"/>
                    </a:lnTo>
                    <a:lnTo>
                      <a:pt x="1221" y="337"/>
                    </a:lnTo>
                    <a:lnTo>
                      <a:pt x="1192" y="394"/>
                    </a:lnTo>
                    <a:lnTo>
                      <a:pt x="1154" y="442"/>
                    </a:lnTo>
                    <a:lnTo>
                      <a:pt x="1115" y="490"/>
                    </a:lnTo>
                    <a:lnTo>
                      <a:pt x="1067" y="529"/>
                    </a:lnTo>
                    <a:lnTo>
                      <a:pt x="1019" y="567"/>
                    </a:lnTo>
                    <a:lnTo>
                      <a:pt x="971" y="606"/>
                    </a:lnTo>
                    <a:lnTo>
                      <a:pt x="913" y="634"/>
                    </a:lnTo>
                    <a:lnTo>
                      <a:pt x="856" y="654"/>
                    </a:lnTo>
                    <a:lnTo>
                      <a:pt x="798" y="673"/>
                    </a:lnTo>
                    <a:lnTo>
                      <a:pt x="731" y="682"/>
                    </a:lnTo>
                    <a:lnTo>
                      <a:pt x="673" y="692"/>
                    </a:lnTo>
                    <a:lnTo>
                      <a:pt x="606" y="682"/>
                    </a:lnTo>
                    <a:lnTo>
                      <a:pt x="606" y="682"/>
                    </a:lnTo>
                    <a:lnTo>
                      <a:pt x="539" y="682"/>
                    </a:lnTo>
                    <a:lnTo>
                      <a:pt x="472" y="663"/>
                    </a:lnTo>
                    <a:lnTo>
                      <a:pt x="414" y="644"/>
                    </a:lnTo>
                    <a:lnTo>
                      <a:pt x="356" y="615"/>
                    </a:lnTo>
                    <a:lnTo>
                      <a:pt x="299" y="586"/>
                    </a:lnTo>
                    <a:lnTo>
                      <a:pt x="251" y="558"/>
                    </a:lnTo>
                    <a:lnTo>
                      <a:pt x="203" y="510"/>
                    </a:lnTo>
                    <a:lnTo>
                      <a:pt x="164" y="471"/>
                    </a:lnTo>
                    <a:lnTo>
                      <a:pt x="126" y="423"/>
                    </a:lnTo>
                    <a:lnTo>
                      <a:pt x="87" y="365"/>
                    </a:lnTo>
                    <a:lnTo>
                      <a:pt x="59" y="317"/>
                    </a:lnTo>
                    <a:lnTo>
                      <a:pt x="39" y="260"/>
                    </a:lnTo>
                    <a:lnTo>
                      <a:pt x="20" y="193"/>
                    </a:lnTo>
                    <a:lnTo>
                      <a:pt x="10" y="135"/>
                    </a:lnTo>
                    <a:lnTo>
                      <a:pt x="1" y="68"/>
                    </a:lnTo>
                    <a:lnTo>
                      <a:pt x="10" y="0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7" name="Google Shape;2535;p45"/>
              <p:cNvSpPr/>
              <p:nvPr/>
            </p:nvSpPr>
            <p:spPr>
              <a:xfrm>
                <a:off x="4748449" y="1522323"/>
                <a:ext cx="17631" cy="17631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212" y="0"/>
                    </a:moveTo>
                    <a:lnTo>
                      <a:pt x="173" y="10"/>
                    </a:lnTo>
                    <a:lnTo>
                      <a:pt x="125" y="20"/>
                    </a:lnTo>
                    <a:lnTo>
                      <a:pt x="96" y="39"/>
                    </a:lnTo>
                    <a:lnTo>
                      <a:pt x="58" y="68"/>
                    </a:lnTo>
                    <a:lnTo>
                      <a:pt x="39" y="96"/>
                    </a:lnTo>
                    <a:lnTo>
                      <a:pt x="20" y="135"/>
                    </a:lnTo>
                    <a:lnTo>
                      <a:pt x="0" y="173"/>
                    </a:lnTo>
                    <a:lnTo>
                      <a:pt x="0" y="212"/>
                    </a:lnTo>
                    <a:lnTo>
                      <a:pt x="0" y="260"/>
                    </a:lnTo>
                    <a:lnTo>
                      <a:pt x="20" y="298"/>
                    </a:lnTo>
                    <a:lnTo>
                      <a:pt x="39" y="337"/>
                    </a:lnTo>
                    <a:lnTo>
                      <a:pt x="58" y="365"/>
                    </a:lnTo>
                    <a:lnTo>
                      <a:pt x="96" y="394"/>
                    </a:lnTo>
                    <a:lnTo>
                      <a:pt x="125" y="413"/>
                    </a:lnTo>
                    <a:lnTo>
                      <a:pt x="173" y="423"/>
                    </a:lnTo>
                    <a:lnTo>
                      <a:pt x="212" y="433"/>
                    </a:lnTo>
                    <a:lnTo>
                      <a:pt x="260" y="423"/>
                    </a:lnTo>
                    <a:lnTo>
                      <a:pt x="298" y="413"/>
                    </a:lnTo>
                    <a:lnTo>
                      <a:pt x="337" y="394"/>
                    </a:lnTo>
                    <a:lnTo>
                      <a:pt x="365" y="365"/>
                    </a:lnTo>
                    <a:lnTo>
                      <a:pt x="394" y="337"/>
                    </a:lnTo>
                    <a:lnTo>
                      <a:pt x="413" y="298"/>
                    </a:lnTo>
                    <a:lnTo>
                      <a:pt x="423" y="260"/>
                    </a:lnTo>
                    <a:lnTo>
                      <a:pt x="433" y="212"/>
                    </a:lnTo>
                    <a:lnTo>
                      <a:pt x="423" y="173"/>
                    </a:lnTo>
                    <a:lnTo>
                      <a:pt x="413" y="135"/>
                    </a:lnTo>
                    <a:lnTo>
                      <a:pt x="394" y="96"/>
                    </a:lnTo>
                    <a:lnTo>
                      <a:pt x="365" y="68"/>
                    </a:lnTo>
                    <a:lnTo>
                      <a:pt x="337" y="39"/>
                    </a:lnTo>
                    <a:lnTo>
                      <a:pt x="298" y="20"/>
                    </a:lnTo>
                    <a:lnTo>
                      <a:pt x="260" y="10"/>
                    </a:lnTo>
                    <a:lnTo>
                      <a:pt x="212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8" name="Google Shape;2536;p45"/>
              <p:cNvSpPr/>
              <p:nvPr/>
            </p:nvSpPr>
            <p:spPr>
              <a:xfrm>
                <a:off x="4864207" y="1519188"/>
                <a:ext cx="17671" cy="17264"/>
              </a:xfrm>
              <a:custGeom>
                <a:avLst/>
                <a:gdLst/>
                <a:ahLst/>
                <a:cxnLst/>
                <a:rect l="l" t="t" r="r" b="b"/>
                <a:pathLst>
                  <a:path w="434" h="424" extrusionOk="0">
                    <a:moveTo>
                      <a:pt x="174" y="1"/>
                    </a:moveTo>
                    <a:lnTo>
                      <a:pt x="135" y="10"/>
                    </a:lnTo>
                    <a:lnTo>
                      <a:pt x="97" y="29"/>
                    </a:lnTo>
                    <a:lnTo>
                      <a:pt x="68" y="58"/>
                    </a:lnTo>
                    <a:lnTo>
                      <a:pt x="39" y="87"/>
                    </a:lnTo>
                    <a:lnTo>
                      <a:pt x="20" y="125"/>
                    </a:lnTo>
                    <a:lnTo>
                      <a:pt x="10" y="164"/>
                    </a:lnTo>
                    <a:lnTo>
                      <a:pt x="1" y="212"/>
                    </a:lnTo>
                    <a:lnTo>
                      <a:pt x="10" y="250"/>
                    </a:lnTo>
                    <a:lnTo>
                      <a:pt x="20" y="298"/>
                    </a:lnTo>
                    <a:lnTo>
                      <a:pt x="39" y="327"/>
                    </a:lnTo>
                    <a:lnTo>
                      <a:pt x="68" y="366"/>
                    </a:lnTo>
                    <a:lnTo>
                      <a:pt x="97" y="385"/>
                    </a:lnTo>
                    <a:lnTo>
                      <a:pt x="135" y="404"/>
                    </a:lnTo>
                    <a:lnTo>
                      <a:pt x="174" y="423"/>
                    </a:lnTo>
                    <a:lnTo>
                      <a:pt x="260" y="423"/>
                    </a:lnTo>
                    <a:lnTo>
                      <a:pt x="299" y="404"/>
                    </a:lnTo>
                    <a:lnTo>
                      <a:pt x="337" y="385"/>
                    </a:lnTo>
                    <a:lnTo>
                      <a:pt x="366" y="366"/>
                    </a:lnTo>
                    <a:lnTo>
                      <a:pt x="395" y="327"/>
                    </a:lnTo>
                    <a:lnTo>
                      <a:pt x="414" y="298"/>
                    </a:lnTo>
                    <a:lnTo>
                      <a:pt x="423" y="250"/>
                    </a:lnTo>
                    <a:lnTo>
                      <a:pt x="433" y="212"/>
                    </a:lnTo>
                    <a:lnTo>
                      <a:pt x="423" y="164"/>
                    </a:lnTo>
                    <a:lnTo>
                      <a:pt x="414" y="125"/>
                    </a:lnTo>
                    <a:lnTo>
                      <a:pt x="395" y="87"/>
                    </a:lnTo>
                    <a:lnTo>
                      <a:pt x="366" y="58"/>
                    </a:lnTo>
                    <a:lnTo>
                      <a:pt x="337" y="29"/>
                    </a:lnTo>
                    <a:lnTo>
                      <a:pt x="299" y="10"/>
                    </a:lnTo>
                    <a:lnTo>
                      <a:pt x="260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9" name="Google Shape;2537;p45"/>
              <p:cNvSpPr/>
              <p:nvPr/>
            </p:nvSpPr>
            <p:spPr>
              <a:xfrm>
                <a:off x="4728498" y="1484375"/>
                <a:ext cx="56760" cy="12175"/>
              </a:xfrm>
              <a:custGeom>
                <a:avLst/>
                <a:gdLst/>
                <a:ahLst/>
                <a:cxnLst/>
                <a:rect l="l" t="t" r="r" b="b"/>
                <a:pathLst>
                  <a:path w="1394" h="299" extrusionOk="0">
                    <a:moveTo>
                      <a:pt x="750" y="1"/>
                    </a:moveTo>
                    <a:lnTo>
                      <a:pt x="644" y="10"/>
                    </a:lnTo>
                    <a:lnTo>
                      <a:pt x="452" y="39"/>
                    </a:lnTo>
                    <a:lnTo>
                      <a:pt x="279" y="77"/>
                    </a:lnTo>
                    <a:lnTo>
                      <a:pt x="154" y="116"/>
                    </a:lnTo>
                    <a:lnTo>
                      <a:pt x="39" y="174"/>
                    </a:lnTo>
                    <a:lnTo>
                      <a:pt x="10" y="183"/>
                    </a:lnTo>
                    <a:lnTo>
                      <a:pt x="0" y="212"/>
                    </a:lnTo>
                    <a:lnTo>
                      <a:pt x="0" y="231"/>
                    </a:lnTo>
                    <a:lnTo>
                      <a:pt x="10" y="260"/>
                    </a:lnTo>
                    <a:lnTo>
                      <a:pt x="29" y="289"/>
                    </a:lnTo>
                    <a:lnTo>
                      <a:pt x="68" y="298"/>
                    </a:lnTo>
                    <a:lnTo>
                      <a:pt x="97" y="289"/>
                    </a:lnTo>
                    <a:lnTo>
                      <a:pt x="202" y="241"/>
                    </a:lnTo>
                    <a:lnTo>
                      <a:pt x="317" y="212"/>
                    </a:lnTo>
                    <a:lnTo>
                      <a:pt x="471" y="174"/>
                    </a:lnTo>
                    <a:lnTo>
                      <a:pt x="654" y="145"/>
                    </a:lnTo>
                    <a:lnTo>
                      <a:pt x="750" y="135"/>
                    </a:lnTo>
                    <a:lnTo>
                      <a:pt x="855" y="135"/>
                    </a:lnTo>
                    <a:lnTo>
                      <a:pt x="961" y="145"/>
                    </a:lnTo>
                    <a:lnTo>
                      <a:pt x="1076" y="164"/>
                    </a:lnTo>
                    <a:lnTo>
                      <a:pt x="1192" y="193"/>
                    </a:lnTo>
                    <a:lnTo>
                      <a:pt x="1307" y="231"/>
                    </a:lnTo>
                    <a:lnTo>
                      <a:pt x="1355" y="231"/>
                    </a:lnTo>
                    <a:lnTo>
                      <a:pt x="1374" y="212"/>
                    </a:lnTo>
                    <a:lnTo>
                      <a:pt x="1384" y="193"/>
                    </a:lnTo>
                    <a:lnTo>
                      <a:pt x="1393" y="164"/>
                    </a:lnTo>
                    <a:lnTo>
                      <a:pt x="1384" y="135"/>
                    </a:lnTo>
                    <a:lnTo>
                      <a:pt x="1374" y="116"/>
                    </a:lnTo>
                    <a:lnTo>
                      <a:pt x="1345" y="106"/>
                    </a:lnTo>
                    <a:lnTo>
                      <a:pt x="1220" y="58"/>
                    </a:lnTo>
                    <a:lnTo>
                      <a:pt x="1096" y="29"/>
                    </a:lnTo>
                    <a:lnTo>
                      <a:pt x="980" y="10"/>
                    </a:lnTo>
                    <a:lnTo>
                      <a:pt x="865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0" name="Google Shape;2538;p45"/>
              <p:cNvSpPr/>
              <p:nvPr/>
            </p:nvSpPr>
            <p:spPr>
              <a:xfrm>
                <a:off x="4846617" y="1484375"/>
                <a:ext cx="56760" cy="12175"/>
              </a:xfrm>
              <a:custGeom>
                <a:avLst/>
                <a:gdLst/>
                <a:ahLst/>
                <a:cxnLst/>
                <a:rect l="l" t="t" r="r" b="b"/>
                <a:pathLst>
                  <a:path w="1394" h="299" extrusionOk="0">
                    <a:moveTo>
                      <a:pt x="750" y="1"/>
                    </a:moveTo>
                    <a:lnTo>
                      <a:pt x="644" y="10"/>
                    </a:lnTo>
                    <a:lnTo>
                      <a:pt x="452" y="39"/>
                    </a:lnTo>
                    <a:lnTo>
                      <a:pt x="289" y="77"/>
                    </a:lnTo>
                    <a:lnTo>
                      <a:pt x="154" y="116"/>
                    </a:lnTo>
                    <a:lnTo>
                      <a:pt x="39" y="174"/>
                    </a:lnTo>
                    <a:lnTo>
                      <a:pt x="20" y="183"/>
                    </a:lnTo>
                    <a:lnTo>
                      <a:pt x="1" y="212"/>
                    </a:lnTo>
                    <a:lnTo>
                      <a:pt x="1" y="231"/>
                    </a:lnTo>
                    <a:lnTo>
                      <a:pt x="10" y="260"/>
                    </a:lnTo>
                    <a:lnTo>
                      <a:pt x="29" y="289"/>
                    </a:lnTo>
                    <a:lnTo>
                      <a:pt x="68" y="298"/>
                    </a:lnTo>
                    <a:lnTo>
                      <a:pt x="97" y="289"/>
                    </a:lnTo>
                    <a:lnTo>
                      <a:pt x="202" y="241"/>
                    </a:lnTo>
                    <a:lnTo>
                      <a:pt x="318" y="212"/>
                    </a:lnTo>
                    <a:lnTo>
                      <a:pt x="471" y="174"/>
                    </a:lnTo>
                    <a:lnTo>
                      <a:pt x="654" y="145"/>
                    </a:lnTo>
                    <a:lnTo>
                      <a:pt x="750" y="135"/>
                    </a:lnTo>
                    <a:lnTo>
                      <a:pt x="855" y="135"/>
                    </a:lnTo>
                    <a:lnTo>
                      <a:pt x="961" y="145"/>
                    </a:lnTo>
                    <a:lnTo>
                      <a:pt x="1076" y="164"/>
                    </a:lnTo>
                    <a:lnTo>
                      <a:pt x="1192" y="193"/>
                    </a:lnTo>
                    <a:lnTo>
                      <a:pt x="1307" y="231"/>
                    </a:lnTo>
                    <a:lnTo>
                      <a:pt x="1355" y="231"/>
                    </a:lnTo>
                    <a:lnTo>
                      <a:pt x="1374" y="212"/>
                    </a:lnTo>
                    <a:lnTo>
                      <a:pt x="1393" y="193"/>
                    </a:lnTo>
                    <a:lnTo>
                      <a:pt x="1393" y="164"/>
                    </a:lnTo>
                    <a:lnTo>
                      <a:pt x="1384" y="135"/>
                    </a:lnTo>
                    <a:lnTo>
                      <a:pt x="1374" y="116"/>
                    </a:lnTo>
                    <a:lnTo>
                      <a:pt x="1345" y="106"/>
                    </a:lnTo>
                    <a:lnTo>
                      <a:pt x="1221" y="58"/>
                    </a:lnTo>
                    <a:lnTo>
                      <a:pt x="1096" y="29"/>
                    </a:lnTo>
                    <a:lnTo>
                      <a:pt x="980" y="10"/>
                    </a:lnTo>
                    <a:lnTo>
                      <a:pt x="865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6" name="Google Shape;2539;p45"/>
            <p:cNvSpPr/>
            <p:nvPr/>
          </p:nvSpPr>
          <p:spPr>
            <a:xfrm>
              <a:off x="6093951" y="2486454"/>
              <a:ext cx="176700" cy="176700"/>
            </a:xfrm>
            <a:prstGeom prst="ellipse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1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2335192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6169175"/>
              </p:ext>
            </p:extLst>
          </p:nvPr>
        </p:nvGraphicFramePr>
        <p:xfrm>
          <a:off x="276225" y="705961"/>
          <a:ext cx="8229600" cy="3329940"/>
        </p:xfrm>
        <a:graphic>
          <a:graphicData uri="http://schemas.openxmlformats.org/drawingml/2006/table">
            <a:tbl>
              <a:tblPr/>
              <a:tblGrid>
                <a:gridCol w="2743200"/>
                <a:gridCol w="2743200"/>
                <a:gridCol w="2743200"/>
              </a:tblGrid>
              <a:tr h="0">
                <a:tc gridSpan="3">
                  <a:txBody>
                    <a:bodyPr/>
                    <a:lstStyle/>
                    <a:p>
                      <a:r>
                        <a:rPr lang="en-US" b="1" dirty="0"/>
                        <a:t>Oblast: STOMATOLOŠKE NAUKE </a:t>
                      </a:r>
                    </a:p>
                  </a:txBody>
                  <a:tcPr marL="19050" marR="19050" marT="19050" marB="1905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 gridSpan="3">
                  <a:txBody>
                    <a:bodyPr/>
                    <a:lstStyle/>
                    <a:p>
                      <a:r>
                        <a:rPr lang="en-US" b="1" dirty="0"/>
                        <a:t>AKADEMSKE </a:t>
                      </a:r>
                    </a:p>
                  </a:txBody>
                  <a:tcPr marL="19050" marR="19050" marT="19050" marB="1905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err="1"/>
                        <a:t>Integrisane</a:t>
                      </a:r>
                      <a:r>
                        <a:rPr lang="en-US" dirty="0"/>
                        <a:t> (300 ESPB) </a:t>
                      </a:r>
                    </a:p>
                  </a:txBody>
                  <a:tcPr marL="19050" marR="19050" marT="19050" marB="1905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 </a:t>
                      </a:r>
                      <a:r>
                        <a:rPr lang="en-US" dirty="0" err="1"/>
                        <a:t>doktor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stomatologije</a:t>
                      </a:r>
                      <a:r>
                        <a:rPr lang="en-US" dirty="0"/>
                        <a:t/>
                      </a:r>
                      <a:br>
                        <a:rPr lang="en-US" dirty="0"/>
                      </a:br>
                      <a:r>
                        <a:rPr lang="en-US" dirty="0"/>
                        <a:t>- master </a:t>
                      </a:r>
                      <a:r>
                        <a:rPr lang="en-US" dirty="0" err="1"/>
                        <a:t>stomatološka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sestra</a:t>
                      </a:r>
                      <a:r>
                        <a:rPr lang="en-US" dirty="0"/>
                        <a:t> </a:t>
                      </a:r>
                    </a:p>
                  </a:txBody>
                  <a:tcPr marL="19050" marR="19050" marT="19050" marB="1905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sv-SE" b="1"/>
                        <a:t>- Dr. stom.</a:t>
                      </a:r>
                      <a:br>
                        <a:rPr lang="sv-SE" b="1"/>
                      </a:br>
                      <a:r>
                        <a:rPr lang="sv-SE" b="1"/>
                        <a:t>- Mast. stom. sestr. </a:t>
                      </a:r>
                    </a:p>
                  </a:txBody>
                  <a:tcPr marL="19050" marR="19050" marT="19050" marB="1905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/>
                        <a:t>specijalističke (300+60=360 ESPB) </a:t>
                      </a:r>
                    </a:p>
                  </a:txBody>
                  <a:tcPr marL="19050" marR="19050" marT="19050" marB="1905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 </a:t>
                      </a:r>
                      <a:r>
                        <a:rPr lang="en-US" dirty="0" err="1"/>
                        <a:t>specijalista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doktor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stomatologije</a:t>
                      </a:r>
                      <a:r>
                        <a:rPr lang="en-US" dirty="0"/>
                        <a:t> </a:t>
                      </a:r>
                    </a:p>
                  </a:txBody>
                  <a:tcPr marL="19050" marR="19050" marT="19050" marB="1905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/>
                        <a:t>- Spec. dr. stom. </a:t>
                      </a:r>
                    </a:p>
                  </a:txBody>
                  <a:tcPr marL="19050" marR="19050" marT="19050" marB="1905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/>
                        <a:t>doktorske (300+180=480 ESPB) </a:t>
                      </a:r>
                    </a:p>
                  </a:txBody>
                  <a:tcPr marL="19050" marR="19050" marT="19050" marB="1905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 </a:t>
                      </a:r>
                      <a:r>
                        <a:rPr lang="en-US" dirty="0" err="1"/>
                        <a:t>doktor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medicinskih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nauka</a:t>
                      </a:r>
                      <a:r>
                        <a:rPr lang="en-US" dirty="0"/>
                        <a:t> - </a:t>
                      </a:r>
                      <a:r>
                        <a:rPr lang="en-US" dirty="0" err="1"/>
                        <a:t>stomatologija</a:t>
                      </a:r>
                      <a:r>
                        <a:rPr lang="en-US" dirty="0"/>
                        <a:t> </a:t>
                      </a:r>
                    </a:p>
                  </a:txBody>
                  <a:tcPr marL="19050" marR="19050" marT="19050" marB="1905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/>
                        <a:t>- Dr sci. med. </a:t>
                      </a:r>
                    </a:p>
                  </a:txBody>
                  <a:tcPr marL="19050" marR="19050" marT="19050" marB="1905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 gridSpan="3">
                  <a:txBody>
                    <a:bodyPr/>
                    <a:lstStyle/>
                    <a:p>
                      <a:r>
                        <a:rPr lang="en-US" b="1"/>
                        <a:t>STRUKOVNE </a:t>
                      </a:r>
                    </a:p>
                  </a:txBody>
                  <a:tcPr marL="19050" marR="19050" marT="19050" marB="1905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/>
                        <a:t>osnovne (180 ESPB) </a:t>
                      </a:r>
                    </a:p>
                  </a:txBody>
                  <a:tcPr marL="19050" marR="19050" marT="19050" marB="1905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- oralni higijeničar </a:t>
                      </a:r>
                    </a:p>
                  </a:txBody>
                  <a:tcPr marL="19050" marR="19050" marT="19050" marB="1905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/>
                        <a:t>- Oral. hig. </a:t>
                      </a:r>
                    </a:p>
                  </a:txBody>
                  <a:tcPr marL="19050" marR="19050" marT="19050" marB="1905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/>
                        <a:t>specijalističke (180+60=240 ESPB) </a:t>
                      </a:r>
                    </a:p>
                  </a:txBody>
                  <a:tcPr marL="19050" marR="19050" marT="19050" marB="1905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- specijalista oralni higijeničar </a:t>
                      </a:r>
                    </a:p>
                  </a:txBody>
                  <a:tcPr marL="19050" marR="19050" marT="19050" marB="1905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/>
                        <a:t>- Spec. oral. hig. </a:t>
                      </a:r>
                    </a:p>
                  </a:txBody>
                  <a:tcPr marL="19050" marR="19050" marT="19050" marB="1905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/>
                        <a:t>master (180+120=300 ESPB) </a:t>
                      </a:r>
                    </a:p>
                  </a:txBody>
                  <a:tcPr marL="19050" marR="19050" marT="19050" marB="1905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- strukovni master oralni higijeničar </a:t>
                      </a:r>
                    </a:p>
                  </a:txBody>
                  <a:tcPr marL="19050" marR="19050" marT="19050" marB="1905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- </a:t>
                      </a:r>
                      <a:r>
                        <a:rPr lang="en-US" b="1" dirty="0" err="1"/>
                        <a:t>Struk</a:t>
                      </a:r>
                      <a:r>
                        <a:rPr lang="en-US" b="1" dirty="0"/>
                        <a:t>. mast. oral. </a:t>
                      </a:r>
                      <a:r>
                        <a:rPr lang="en-US" b="1" dirty="0" err="1"/>
                        <a:t>hig</a:t>
                      </a:r>
                      <a:r>
                        <a:rPr lang="en-US" b="1" dirty="0"/>
                        <a:t>. </a:t>
                      </a:r>
                    </a:p>
                  </a:txBody>
                  <a:tcPr marL="19050" marR="19050" marT="19050" marB="1905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4" name="Picture 22" descr="Dentists remove tooth decay, fill cavities, and repair fractured teeth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0950" y="247650"/>
            <a:ext cx="1543050" cy="227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5059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0734356"/>
              </p:ext>
            </p:extLst>
          </p:nvPr>
        </p:nvGraphicFramePr>
        <p:xfrm>
          <a:off x="295275" y="123823"/>
          <a:ext cx="7572375" cy="4522793"/>
        </p:xfrm>
        <a:graphic>
          <a:graphicData uri="http://schemas.openxmlformats.org/drawingml/2006/table">
            <a:tbl>
              <a:tblPr/>
              <a:tblGrid>
                <a:gridCol w="2524125"/>
                <a:gridCol w="2524125"/>
                <a:gridCol w="2524125"/>
              </a:tblGrid>
              <a:tr h="212006">
                <a:tc gridSpan="3">
                  <a:txBody>
                    <a:bodyPr/>
                    <a:lstStyle/>
                    <a:p>
                      <a:r>
                        <a:rPr lang="en-US" sz="900" b="1" dirty="0"/>
                        <a:t>Oblast: FARMACEUTSKE NAUKE </a:t>
                      </a:r>
                    </a:p>
                  </a:txBody>
                  <a:tcPr marL="12712" marR="12712" marT="12712" marB="127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2006">
                <a:tc gridSpan="3">
                  <a:txBody>
                    <a:bodyPr/>
                    <a:lstStyle/>
                    <a:p>
                      <a:r>
                        <a:rPr lang="en-US" sz="900" b="1" dirty="0"/>
                        <a:t>AKADEMSKE </a:t>
                      </a:r>
                    </a:p>
                  </a:txBody>
                  <a:tcPr marL="12712" marR="12712" marT="12712" marB="127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2006">
                <a:tc>
                  <a:txBody>
                    <a:bodyPr/>
                    <a:lstStyle/>
                    <a:p>
                      <a:r>
                        <a:rPr lang="en-US" sz="900"/>
                        <a:t>osnovne (180 ESPB) </a:t>
                      </a:r>
                    </a:p>
                  </a:txBody>
                  <a:tcPr marL="12712" marR="12712" marT="12712" marB="127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/>
                        <a:t>- farmaceut </a:t>
                      </a:r>
                    </a:p>
                  </a:txBody>
                  <a:tcPr marL="12712" marR="12712" marT="12712" marB="127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/>
                        <a:t>- Farm. </a:t>
                      </a:r>
                    </a:p>
                  </a:txBody>
                  <a:tcPr marL="12712" marR="12712" marT="12712" marB="127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2006">
                <a:tc>
                  <a:txBody>
                    <a:bodyPr/>
                    <a:lstStyle/>
                    <a:p>
                      <a:r>
                        <a:rPr lang="en-US" sz="900"/>
                        <a:t>osnovne (240 ESPB) </a:t>
                      </a:r>
                    </a:p>
                  </a:txBody>
                  <a:tcPr marL="12712" marR="12712" marT="12712" marB="127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/>
                        <a:t>- diplomirani farmaceut </a:t>
                      </a:r>
                    </a:p>
                  </a:txBody>
                  <a:tcPr marL="12712" marR="12712" marT="12712" marB="127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/>
                        <a:t>- Dipl. farm. </a:t>
                      </a:r>
                    </a:p>
                  </a:txBody>
                  <a:tcPr marL="12712" marR="12712" marT="12712" marB="127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11423">
                <a:tc>
                  <a:txBody>
                    <a:bodyPr/>
                    <a:lstStyle/>
                    <a:p>
                      <a:r>
                        <a:rPr lang="pt-BR" sz="900" dirty="0"/>
                        <a:t>master (180+120=300 ESPB)</a:t>
                      </a:r>
                      <a:br>
                        <a:rPr lang="pt-BR" sz="900" dirty="0"/>
                      </a:br>
                      <a:r>
                        <a:rPr lang="pt-BR" sz="900" dirty="0"/>
                        <a:t>(240+60=300 ESPB) </a:t>
                      </a:r>
                    </a:p>
                  </a:txBody>
                  <a:tcPr marL="12712" marR="12712" marT="12712" marB="127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/>
                        <a:t>- magistar farmacije</a:t>
                      </a:r>
                      <a:br>
                        <a:rPr lang="en-US" sz="900"/>
                      </a:br>
                      <a:r>
                        <a:rPr lang="en-US" sz="900"/>
                        <a:t>- magistar farmacije - medicinski biohemičar</a:t>
                      </a:r>
                      <a:br>
                        <a:rPr lang="en-US" sz="900"/>
                      </a:br>
                      <a:r>
                        <a:rPr lang="en-US" sz="900"/>
                        <a:t>- master dijetetskih i kozmetičkih proizvoda u unapređenjeu kvaliteta života </a:t>
                      </a:r>
                    </a:p>
                  </a:txBody>
                  <a:tcPr marL="12712" marR="12712" marT="12712" marB="127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/>
                        <a:t>- Mag. farm.</a:t>
                      </a:r>
                      <a:br>
                        <a:rPr lang="en-US" sz="900"/>
                      </a:br>
                      <a:r>
                        <a:rPr lang="en-US" sz="900"/>
                        <a:t>- Mag. farm. med. Biohem</a:t>
                      </a:r>
                      <a:br>
                        <a:rPr lang="en-US" sz="900"/>
                      </a:br>
                      <a:r>
                        <a:rPr lang="en-US" sz="900"/>
                        <a:t>- Mast. dijet. i kozmet. proiz. u unapređe. kval. živ </a:t>
                      </a:r>
                    </a:p>
                  </a:txBody>
                  <a:tcPr marL="12712" marR="12712" marT="12712" marB="127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71774">
                <a:tc>
                  <a:txBody>
                    <a:bodyPr/>
                    <a:lstStyle/>
                    <a:p>
                      <a:r>
                        <a:rPr lang="en-US" sz="900"/>
                        <a:t>integrisane (300 ESPB) </a:t>
                      </a:r>
                    </a:p>
                  </a:txBody>
                  <a:tcPr marL="12712" marR="12712" marT="12712" marB="127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/>
                        <a:t>- magistar farmacije</a:t>
                      </a:r>
                      <a:br>
                        <a:rPr lang="en-US" sz="900"/>
                      </a:br>
                      <a:r>
                        <a:rPr lang="en-US" sz="900"/>
                        <a:t>- magistar farmacije - medicinski biohemičar </a:t>
                      </a:r>
                    </a:p>
                  </a:txBody>
                  <a:tcPr marL="12712" marR="12712" marT="12712" marB="127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/>
                        <a:t>- Mag. farm.</a:t>
                      </a:r>
                      <a:br>
                        <a:rPr lang="en-US" sz="900"/>
                      </a:br>
                      <a:r>
                        <a:rPr lang="en-US" sz="900"/>
                        <a:t>- Mag. farm. - med. biohem. </a:t>
                      </a:r>
                    </a:p>
                  </a:txBody>
                  <a:tcPr marL="12712" marR="12712" marT="12712" marB="127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71774">
                <a:tc>
                  <a:txBody>
                    <a:bodyPr/>
                    <a:lstStyle/>
                    <a:p>
                      <a:r>
                        <a:rPr lang="en-US" sz="900"/>
                        <a:t>specijalističke (300+60=360 ESPB) </a:t>
                      </a:r>
                    </a:p>
                  </a:txBody>
                  <a:tcPr marL="12712" marR="12712" marT="12712" marB="127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/>
                        <a:t>- specijalista farmacije</a:t>
                      </a:r>
                      <a:br>
                        <a:rPr lang="en-US" sz="900"/>
                      </a:br>
                      <a:r>
                        <a:rPr lang="en-US" sz="900"/>
                        <a:t>- specijalista farmacije - medicinski biohemičar </a:t>
                      </a:r>
                    </a:p>
                  </a:txBody>
                  <a:tcPr marL="12712" marR="12712" marT="12712" marB="127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/>
                        <a:t>- Spec. farm.</a:t>
                      </a:r>
                      <a:br>
                        <a:rPr lang="en-US" sz="900"/>
                      </a:br>
                      <a:r>
                        <a:rPr lang="en-US" sz="900"/>
                        <a:t>- Spec. farm. med. biohem. </a:t>
                      </a:r>
                    </a:p>
                  </a:txBody>
                  <a:tcPr marL="12712" marR="12712" marT="12712" marB="127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91890">
                <a:tc>
                  <a:txBody>
                    <a:bodyPr/>
                    <a:lstStyle/>
                    <a:p>
                      <a:r>
                        <a:rPr lang="en-US" sz="900"/>
                        <a:t>doktorske (300+180=480 ESPB) </a:t>
                      </a:r>
                    </a:p>
                  </a:txBody>
                  <a:tcPr marL="12712" marR="12712" marT="12712" marB="127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- </a:t>
                      </a:r>
                      <a:r>
                        <a:rPr lang="en-US" sz="900" dirty="0" err="1"/>
                        <a:t>doktor</a:t>
                      </a:r>
                      <a:r>
                        <a:rPr lang="en-US" sz="900" dirty="0"/>
                        <a:t> </a:t>
                      </a:r>
                      <a:r>
                        <a:rPr lang="en-US" sz="900" dirty="0" err="1"/>
                        <a:t>medicinskih</a:t>
                      </a:r>
                      <a:r>
                        <a:rPr lang="en-US" sz="900" dirty="0"/>
                        <a:t> </a:t>
                      </a:r>
                      <a:r>
                        <a:rPr lang="en-US" sz="900" dirty="0" err="1"/>
                        <a:t>nauka</a:t>
                      </a:r>
                      <a:r>
                        <a:rPr lang="en-US" sz="900" dirty="0"/>
                        <a:t> - </a:t>
                      </a:r>
                      <a:r>
                        <a:rPr lang="en-US" sz="900" dirty="0" err="1"/>
                        <a:t>farmacija</a:t>
                      </a:r>
                      <a:r>
                        <a:rPr lang="en-US" sz="900" dirty="0"/>
                        <a:t> </a:t>
                      </a:r>
                    </a:p>
                  </a:txBody>
                  <a:tcPr marL="12712" marR="12712" marT="12712" marB="127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/>
                        <a:t>- Dr sci. med. </a:t>
                      </a:r>
                    </a:p>
                  </a:txBody>
                  <a:tcPr marL="12712" marR="12712" marT="12712" marB="127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2006">
                <a:tc gridSpan="3">
                  <a:txBody>
                    <a:bodyPr/>
                    <a:lstStyle/>
                    <a:p>
                      <a:r>
                        <a:rPr lang="en-US" sz="900"/>
                        <a:t>STRUKOVNE </a:t>
                      </a:r>
                    </a:p>
                  </a:txBody>
                  <a:tcPr marL="12712" marR="12712" marT="12712" marB="127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2006">
                <a:tc>
                  <a:txBody>
                    <a:bodyPr/>
                    <a:lstStyle/>
                    <a:p>
                      <a:r>
                        <a:rPr lang="en-US" sz="900"/>
                        <a:t>osnovne (180 ESPB) </a:t>
                      </a:r>
                    </a:p>
                  </a:txBody>
                  <a:tcPr marL="12712" marR="12712" marT="12712" marB="127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/>
                        <a:t>- strukovni farmaceut </a:t>
                      </a:r>
                    </a:p>
                  </a:txBody>
                  <a:tcPr marL="12712" marR="12712" marT="12712" marB="127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/>
                        <a:t>- Struk. farm. </a:t>
                      </a:r>
                    </a:p>
                  </a:txBody>
                  <a:tcPr marL="12712" marR="12712" marT="12712" marB="127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91890">
                <a:tc>
                  <a:txBody>
                    <a:bodyPr/>
                    <a:lstStyle/>
                    <a:p>
                      <a:r>
                        <a:rPr lang="en-US" sz="900"/>
                        <a:t>specijalističke (180+60=240 ESPB) </a:t>
                      </a:r>
                    </a:p>
                  </a:txBody>
                  <a:tcPr marL="12712" marR="12712" marT="12712" marB="127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/>
                        <a:t>- specijalista strukovni farmaceut </a:t>
                      </a:r>
                    </a:p>
                  </a:txBody>
                  <a:tcPr marL="12712" marR="12712" marT="12712" marB="127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/>
                        <a:t>- Spec. struk. farm. </a:t>
                      </a:r>
                    </a:p>
                  </a:txBody>
                  <a:tcPr marL="12712" marR="12712" marT="12712" marB="127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2006">
                <a:tc>
                  <a:txBody>
                    <a:bodyPr/>
                    <a:lstStyle/>
                    <a:p>
                      <a:r>
                        <a:rPr lang="en-US" sz="900"/>
                        <a:t>master (180+120=300 ESPB) </a:t>
                      </a:r>
                    </a:p>
                  </a:txBody>
                  <a:tcPr marL="12712" marR="12712" marT="12712" marB="127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/>
                        <a:t>- strukovni master farmaceut </a:t>
                      </a:r>
                    </a:p>
                  </a:txBody>
                  <a:tcPr marL="12712" marR="12712" marT="12712" marB="127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- </a:t>
                      </a:r>
                      <a:r>
                        <a:rPr lang="en-US" sz="900" dirty="0" err="1"/>
                        <a:t>Struk</a:t>
                      </a:r>
                      <a:r>
                        <a:rPr lang="en-US" sz="900" dirty="0"/>
                        <a:t>. mast. farm. </a:t>
                      </a:r>
                    </a:p>
                  </a:txBody>
                  <a:tcPr marL="12712" marR="12712" marT="12712" marB="1271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963597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NASTAVNA I NAUČNA ZVANJA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94523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Naučno-istraživačka zvanja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Istraživač pripravnik</a:t>
            </a:r>
          </a:p>
          <a:p>
            <a:r>
              <a:rPr lang="sr-Latn-RS" dirty="0" smtClean="0"/>
              <a:t>Istraživač saradnik</a:t>
            </a:r>
          </a:p>
          <a:p>
            <a:r>
              <a:rPr lang="sr-Latn-RS" dirty="0" smtClean="0"/>
              <a:t>Naučni saradnik</a:t>
            </a:r>
          </a:p>
          <a:p>
            <a:r>
              <a:rPr lang="sr-Latn-RS" dirty="0" smtClean="0"/>
              <a:t>Viši naučni saradnik</a:t>
            </a:r>
          </a:p>
          <a:p>
            <a:r>
              <a:rPr lang="sr-Latn-RS" dirty="0" smtClean="0"/>
              <a:t>Naučni savetnik</a:t>
            </a:r>
          </a:p>
          <a:p>
            <a:endParaRPr lang="sr-Latn-RS" dirty="0"/>
          </a:p>
          <a:p>
            <a:endParaRPr lang="sr-Latn-RS" dirty="0" smtClean="0"/>
          </a:p>
          <a:p>
            <a:endParaRPr lang="sr-Latn-RS" dirty="0"/>
          </a:p>
          <a:p>
            <a:endParaRPr lang="sr-Latn-RS" dirty="0" smtClean="0"/>
          </a:p>
          <a:p>
            <a:pPr marL="139700" indent="0">
              <a:buNone/>
            </a:pPr>
            <a:r>
              <a:rPr lang="en-US" dirty="0" err="1"/>
              <a:t>Istraživač</a:t>
            </a:r>
            <a:r>
              <a:rPr lang="en-US" dirty="0"/>
              <a:t>, u </a:t>
            </a:r>
            <a:r>
              <a:rPr lang="en-US" dirty="0" err="1"/>
              <a:t>smislu</a:t>
            </a:r>
            <a:r>
              <a:rPr lang="en-US" dirty="0"/>
              <a:t> </a:t>
            </a:r>
            <a:r>
              <a:rPr lang="en-US" dirty="0" err="1"/>
              <a:t>Zakona</a:t>
            </a:r>
            <a:r>
              <a:rPr lang="en-US" dirty="0"/>
              <a:t>, </a:t>
            </a:r>
            <a:r>
              <a:rPr lang="en-US" dirty="0" err="1"/>
              <a:t>jeste</a:t>
            </a:r>
            <a:r>
              <a:rPr lang="en-US" dirty="0"/>
              <a:t> lice </a:t>
            </a:r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dirty="0" err="1"/>
              <a:t>najmanje</a:t>
            </a:r>
            <a:r>
              <a:rPr lang="en-US" dirty="0"/>
              <a:t> </a:t>
            </a:r>
            <a:r>
              <a:rPr lang="en-US" dirty="0" err="1"/>
              <a:t>visokom</a:t>
            </a:r>
            <a:r>
              <a:rPr lang="en-US" dirty="0"/>
              <a:t> </a:t>
            </a:r>
            <a:r>
              <a:rPr lang="en-US" dirty="0" err="1"/>
              <a:t>stručnom</a:t>
            </a:r>
            <a:r>
              <a:rPr lang="en-US" dirty="0"/>
              <a:t> </a:t>
            </a:r>
            <a:r>
              <a:rPr lang="en-US" dirty="0" err="1"/>
              <a:t>spremom</a:t>
            </a:r>
            <a:r>
              <a:rPr lang="en-US" dirty="0"/>
              <a:t>, </a:t>
            </a:r>
            <a:r>
              <a:rPr lang="en-US" dirty="0" err="1"/>
              <a:t>odnosno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dirty="0" err="1"/>
              <a:t>najmanje</a:t>
            </a:r>
            <a:r>
              <a:rPr lang="en-US" dirty="0"/>
              <a:t> </a:t>
            </a:r>
            <a:r>
              <a:rPr lang="en-US" dirty="0" err="1"/>
              <a:t>završenim</a:t>
            </a:r>
            <a:r>
              <a:rPr lang="en-US" dirty="0"/>
              <a:t> </a:t>
            </a:r>
            <a:r>
              <a:rPr lang="en-US" dirty="0" err="1"/>
              <a:t>osnovnim</a:t>
            </a:r>
            <a:r>
              <a:rPr lang="en-US" dirty="0"/>
              <a:t> </a:t>
            </a:r>
            <a:r>
              <a:rPr lang="en-US" dirty="0" err="1"/>
              <a:t>akademskim</a:t>
            </a:r>
            <a:r>
              <a:rPr lang="en-US" dirty="0"/>
              <a:t> </a:t>
            </a:r>
            <a:r>
              <a:rPr lang="en-US" dirty="0" err="1"/>
              <a:t>studijama</a:t>
            </a:r>
            <a:r>
              <a:rPr lang="en-US" dirty="0"/>
              <a:t>, </a:t>
            </a:r>
            <a:r>
              <a:rPr lang="en-US" dirty="0" err="1"/>
              <a:t>koje</a:t>
            </a:r>
            <a:r>
              <a:rPr lang="en-US" dirty="0"/>
              <a:t> </a:t>
            </a:r>
            <a:r>
              <a:rPr lang="en-US" dirty="0" err="1"/>
              <a:t>radi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naučnoistraživačkim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razvojnim</a:t>
            </a:r>
            <a:r>
              <a:rPr lang="en-US" dirty="0"/>
              <a:t> </a:t>
            </a:r>
            <a:r>
              <a:rPr lang="en-US" dirty="0" err="1"/>
              <a:t>poslovima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koje</a:t>
            </a:r>
            <a:r>
              <a:rPr lang="en-US" dirty="0"/>
              <a:t> je </a:t>
            </a:r>
            <a:r>
              <a:rPr lang="en-US" dirty="0" err="1"/>
              <a:t>izabrano</a:t>
            </a:r>
            <a:r>
              <a:rPr lang="en-US" dirty="0"/>
              <a:t> u </a:t>
            </a:r>
            <a:r>
              <a:rPr lang="en-US" dirty="0" err="1"/>
              <a:t>zvanje</a:t>
            </a:r>
            <a:r>
              <a:rPr lang="en-US" dirty="0"/>
              <a:t>, u </a:t>
            </a:r>
            <a:r>
              <a:rPr lang="en-US" dirty="0" err="1"/>
              <a:t>skladu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dirty="0" err="1"/>
              <a:t>Zakonom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3461912"/>
      </p:ext>
    </p:extLst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Kaducej i Asklepijev štap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1443" y="1162749"/>
            <a:ext cx="5481263" cy="3579600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/>
              <a:t>Najšešče</a:t>
            </a:r>
            <a:r>
              <a:rPr lang="en-US" dirty="0"/>
              <a:t> se </a:t>
            </a:r>
            <a:r>
              <a:rPr lang="en-US" dirty="0" err="1"/>
              <a:t>kao</a:t>
            </a:r>
            <a:r>
              <a:rPr lang="en-US" dirty="0"/>
              <a:t> </a:t>
            </a:r>
            <a:r>
              <a:rPr lang="en-US" dirty="0" err="1"/>
              <a:t>simbol</a:t>
            </a:r>
            <a:r>
              <a:rPr lang="en-US" dirty="0"/>
              <a:t> medicine </a:t>
            </a:r>
            <a:r>
              <a:rPr lang="en-US" dirty="0" err="1"/>
              <a:t>koristi</a:t>
            </a:r>
            <a:r>
              <a:rPr lang="en-US" dirty="0"/>
              <a:t> </a:t>
            </a:r>
            <a:r>
              <a:rPr lang="en-US" dirty="0" err="1"/>
              <a:t>zmija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štap</a:t>
            </a:r>
            <a:r>
              <a:rPr lang="en-US" dirty="0"/>
              <a:t>.</a:t>
            </a:r>
          </a:p>
          <a:p>
            <a:r>
              <a:rPr lang="en-US" b="1" dirty="0" err="1"/>
              <a:t>Kaducej</a:t>
            </a:r>
            <a:r>
              <a:rPr lang="en-US" b="1" dirty="0"/>
              <a:t> </a:t>
            </a:r>
            <a:r>
              <a:rPr lang="en-US" dirty="0"/>
              <a:t>je </a:t>
            </a:r>
            <a:r>
              <a:rPr lang="en-US" dirty="0" err="1"/>
              <a:t>vrlo</a:t>
            </a:r>
            <a:r>
              <a:rPr lang="en-US" dirty="0"/>
              <a:t> star </a:t>
            </a:r>
            <a:r>
              <a:rPr lang="en-US" dirty="0" err="1"/>
              <a:t>simbol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koristili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ga</a:t>
            </a:r>
            <a:r>
              <a:rPr lang="en-US" dirty="0"/>
              <a:t> </a:t>
            </a:r>
            <a:r>
              <a:rPr lang="en-US" dirty="0" err="1"/>
              <a:t>Vavilonci</a:t>
            </a:r>
            <a:r>
              <a:rPr lang="en-US" dirty="0"/>
              <a:t>, </a:t>
            </a:r>
            <a:r>
              <a:rPr lang="en-US" dirty="0" err="1"/>
              <a:t>narod</a:t>
            </a:r>
            <a:r>
              <a:rPr lang="en-US" dirty="0"/>
              <a:t> </a:t>
            </a:r>
            <a:r>
              <a:rPr lang="en-US" dirty="0" err="1"/>
              <a:t>Mesopotamije</a:t>
            </a:r>
            <a:r>
              <a:rPr lang="en-US" dirty="0"/>
              <a:t>, a </a:t>
            </a:r>
            <a:r>
              <a:rPr lang="en-US" dirty="0" err="1"/>
              <a:t>pronađen</a:t>
            </a:r>
            <a:r>
              <a:rPr lang="en-US" dirty="0"/>
              <a:t> je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zapisima</a:t>
            </a:r>
            <a:r>
              <a:rPr lang="en-US" dirty="0"/>
              <a:t> </a:t>
            </a:r>
            <a:r>
              <a:rPr lang="en-US" dirty="0" err="1"/>
              <a:t>papirusa</a:t>
            </a:r>
            <a:r>
              <a:rPr lang="en-US" dirty="0"/>
              <a:t> u </a:t>
            </a:r>
            <a:r>
              <a:rPr lang="en-US" dirty="0" err="1"/>
              <a:t>drevnom</a:t>
            </a:r>
            <a:r>
              <a:rPr lang="en-US" dirty="0"/>
              <a:t> </a:t>
            </a:r>
            <a:r>
              <a:rPr lang="en-US" dirty="0" err="1"/>
              <a:t>Egiptu</a:t>
            </a:r>
            <a:r>
              <a:rPr lang="en-US" dirty="0"/>
              <a:t>.</a:t>
            </a:r>
          </a:p>
          <a:p>
            <a:r>
              <a:rPr lang="en-US" dirty="0" err="1"/>
              <a:t>Kaducej</a:t>
            </a:r>
            <a:r>
              <a:rPr lang="en-US" dirty="0"/>
              <a:t> je </a:t>
            </a:r>
            <a:r>
              <a:rPr lang="en-US" b="1" dirty="0" err="1"/>
              <a:t>štap</a:t>
            </a:r>
            <a:r>
              <a:rPr lang="en-US" b="1" dirty="0"/>
              <a:t> </a:t>
            </a:r>
            <a:r>
              <a:rPr lang="en-US" b="1" dirty="0" err="1"/>
              <a:t>Hermesa</a:t>
            </a:r>
            <a:r>
              <a:rPr lang="en-US" b="1" dirty="0"/>
              <a:t>,</a:t>
            </a:r>
            <a:r>
              <a:rPr lang="en-US" dirty="0"/>
              <a:t> </a:t>
            </a:r>
            <a:r>
              <a:rPr lang="en-US" dirty="0" err="1"/>
              <a:t>grčkog</a:t>
            </a:r>
            <a:r>
              <a:rPr lang="en-US" dirty="0"/>
              <a:t> </a:t>
            </a:r>
            <a:r>
              <a:rPr lang="en-US" dirty="0" err="1"/>
              <a:t>boga</a:t>
            </a:r>
            <a:r>
              <a:rPr lang="en-US" dirty="0"/>
              <a:t> </a:t>
            </a:r>
            <a:r>
              <a:rPr lang="en-US" dirty="0" err="1"/>
              <a:t>trgovine</a:t>
            </a:r>
            <a:r>
              <a:rPr lang="en-US" dirty="0"/>
              <a:t>, </a:t>
            </a:r>
            <a:r>
              <a:rPr lang="en-US" dirty="0" err="1"/>
              <a:t>oko</a:t>
            </a:r>
            <a:r>
              <a:rPr lang="en-US" dirty="0"/>
              <a:t> </a:t>
            </a:r>
            <a:r>
              <a:rPr lang="en-US" dirty="0" err="1"/>
              <a:t>kojeg</a:t>
            </a:r>
            <a:r>
              <a:rPr lang="en-US" dirty="0"/>
              <a:t> se </a:t>
            </a:r>
            <a:r>
              <a:rPr lang="en-US" dirty="0" err="1"/>
              <a:t>simetrično</a:t>
            </a:r>
            <a:r>
              <a:rPr lang="en-US" dirty="0"/>
              <a:t> </a:t>
            </a:r>
            <a:r>
              <a:rPr lang="en-US" dirty="0" err="1"/>
              <a:t>uvijaju</a:t>
            </a:r>
            <a:r>
              <a:rPr lang="en-US" dirty="0"/>
              <a:t> </a:t>
            </a:r>
            <a:r>
              <a:rPr lang="en-US" dirty="0" err="1"/>
              <a:t>dvije</a:t>
            </a:r>
            <a:r>
              <a:rPr lang="en-US" dirty="0"/>
              <a:t> </a:t>
            </a:r>
            <a:r>
              <a:rPr lang="en-US" dirty="0" err="1"/>
              <a:t>zmije</a:t>
            </a:r>
            <a:r>
              <a:rPr lang="en-US" dirty="0"/>
              <a:t>. </a:t>
            </a:r>
            <a:endParaRPr lang="sr-Latn-RS" dirty="0" smtClean="0"/>
          </a:p>
          <a:p>
            <a:r>
              <a:rPr lang="en-US" dirty="0" err="1"/>
              <a:t>Često</a:t>
            </a:r>
            <a:r>
              <a:rPr lang="en-US" dirty="0"/>
              <a:t> se </a:t>
            </a:r>
            <a:r>
              <a:rPr lang="en-US" dirty="0" err="1"/>
              <a:t>kaducej</a:t>
            </a:r>
            <a:r>
              <a:rPr lang="en-US" dirty="0"/>
              <a:t> </a:t>
            </a:r>
            <a:r>
              <a:rPr lang="en-US" dirty="0" err="1"/>
              <a:t>miješa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b="1" dirty="0" err="1"/>
              <a:t>Eskulapovim</a:t>
            </a:r>
            <a:r>
              <a:rPr lang="en-US" b="1" dirty="0"/>
              <a:t> </a:t>
            </a:r>
            <a:r>
              <a:rPr lang="en-US" b="1" dirty="0" err="1"/>
              <a:t>štapom</a:t>
            </a:r>
            <a:r>
              <a:rPr lang="en-US" dirty="0" err="1"/>
              <a:t>.Asklepijev</a:t>
            </a:r>
            <a:r>
              <a:rPr lang="en-US" dirty="0"/>
              <a:t> </a:t>
            </a:r>
            <a:r>
              <a:rPr lang="en-US" dirty="0" err="1"/>
              <a:t>štap</a:t>
            </a:r>
            <a:r>
              <a:rPr lang="en-US" dirty="0"/>
              <a:t> (</a:t>
            </a:r>
            <a:r>
              <a:rPr lang="en-US" dirty="0" err="1"/>
              <a:t>poznat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kao</a:t>
            </a:r>
            <a:r>
              <a:rPr lang="en-US" dirty="0"/>
              <a:t> </a:t>
            </a:r>
            <a:r>
              <a:rPr lang="en-US" dirty="0" err="1"/>
              <a:t>Eskulapov</a:t>
            </a:r>
            <a:r>
              <a:rPr lang="en-US" dirty="0"/>
              <a:t> </a:t>
            </a:r>
            <a:r>
              <a:rPr lang="en-US" dirty="0" err="1"/>
              <a:t>prema</a:t>
            </a:r>
            <a:r>
              <a:rPr lang="en-US" dirty="0"/>
              <a:t> </a:t>
            </a:r>
            <a:r>
              <a:rPr lang="en-US" dirty="0" err="1"/>
              <a:t>latinskom</a:t>
            </a:r>
            <a:r>
              <a:rPr lang="en-US" dirty="0"/>
              <a:t> </a:t>
            </a:r>
            <a:r>
              <a:rPr lang="en-US" dirty="0" err="1"/>
              <a:t>imenu</a:t>
            </a:r>
            <a:r>
              <a:rPr lang="en-US" dirty="0"/>
              <a:t> </a:t>
            </a:r>
            <a:r>
              <a:rPr lang="en-US" dirty="0" err="1"/>
              <a:t>ovog</a:t>
            </a:r>
            <a:r>
              <a:rPr lang="en-US" dirty="0"/>
              <a:t> </a:t>
            </a:r>
            <a:r>
              <a:rPr lang="en-US" dirty="0" err="1"/>
              <a:t>začetnika</a:t>
            </a:r>
            <a:r>
              <a:rPr lang="en-US" dirty="0"/>
              <a:t> medicine) je </a:t>
            </a:r>
            <a:r>
              <a:rPr lang="en-US" dirty="0" err="1"/>
              <a:t>starogrčki</a:t>
            </a:r>
            <a:r>
              <a:rPr lang="en-US" dirty="0"/>
              <a:t> </a:t>
            </a:r>
            <a:r>
              <a:rPr lang="en-US" dirty="0" err="1"/>
              <a:t>simbol</a:t>
            </a:r>
            <a:r>
              <a:rPr lang="en-US" dirty="0"/>
              <a:t> </a:t>
            </a:r>
            <a:r>
              <a:rPr lang="en-US" dirty="0" err="1"/>
              <a:t>povezan</a:t>
            </a:r>
            <a:r>
              <a:rPr lang="en-US" dirty="0"/>
              <a:t> s </a:t>
            </a:r>
            <a:r>
              <a:rPr lang="en-US" dirty="0" err="1"/>
              <a:t>astrologijom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liječenjem</a:t>
            </a:r>
            <a:r>
              <a:rPr lang="en-US" dirty="0"/>
              <a:t> </a:t>
            </a:r>
            <a:r>
              <a:rPr lang="en-US" dirty="0" err="1"/>
              <a:t>bolesti</a:t>
            </a:r>
            <a:r>
              <a:rPr lang="en-US" dirty="0"/>
              <a:t> </a:t>
            </a:r>
            <a:r>
              <a:rPr lang="en-US" dirty="0" err="1"/>
              <a:t>kroz</a:t>
            </a:r>
            <a:r>
              <a:rPr lang="en-US" dirty="0"/>
              <a:t> </a:t>
            </a:r>
            <a:r>
              <a:rPr lang="en-US" dirty="0" err="1"/>
              <a:t>medicinsko</a:t>
            </a:r>
            <a:r>
              <a:rPr lang="en-US" dirty="0"/>
              <a:t> </a:t>
            </a:r>
            <a:r>
              <a:rPr lang="en-US" dirty="0" err="1"/>
              <a:t>umijeće</a:t>
            </a:r>
            <a:r>
              <a:rPr lang="en-US" dirty="0"/>
              <a:t>. </a:t>
            </a:r>
            <a:r>
              <a:rPr lang="en-US" dirty="0" err="1"/>
              <a:t>Sastoji</a:t>
            </a:r>
            <a:r>
              <a:rPr lang="en-US" dirty="0"/>
              <a:t> se od </a:t>
            </a:r>
            <a:r>
              <a:rPr lang="en-US" dirty="0" err="1"/>
              <a:t>zmije</a:t>
            </a:r>
            <a:r>
              <a:rPr lang="en-US" dirty="0"/>
              <a:t> </a:t>
            </a:r>
            <a:r>
              <a:rPr lang="en-US" dirty="0" err="1"/>
              <a:t>isprepletene</a:t>
            </a:r>
            <a:r>
              <a:rPr lang="en-US" dirty="0"/>
              <a:t> </a:t>
            </a:r>
            <a:r>
              <a:rPr lang="en-US" dirty="0" err="1"/>
              <a:t>oko</a:t>
            </a:r>
            <a:r>
              <a:rPr lang="en-US" dirty="0"/>
              <a:t> </a:t>
            </a:r>
            <a:r>
              <a:rPr lang="en-US" dirty="0" err="1"/>
              <a:t>štapa</a:t>
            </a:r>
            <a:r>
              <a:rPr lang="en-US" dirty="0"/>
              <a:t>. </a:t>
            </a:r>
            <a:r>
              <a:rPr lang="en-US" b="1" dirty="0" err="1"/>
              <a:t>Asklepije</a:t>
            </a:r>
            <a:r>
              <a:rPr lang="en-US" dirty="0"/>
              <a:t>, </a:t>
            </a:r>
            <a:r>
              <a:rPr lang="en-US" dirty="0" err="1"/>
              <a:t>Apolonov</a:t>
            </a:r>
            <a:r>
              <a:rPr lang="en-US" dirty="0"/>
              <a:t> sin, bio je </a:t>
            </a:r>
            <a:r>
              <a:rPr lang="en-US" dirty="0" err="1"/>
              <a:t>iskusni</a:t>
            </a:r>
            <a:r>
              <a:rPr lang="en-US" dirty="0"/>
              <a:t> </a:t>
            </a:r>
            <a:r>
              <a:rPr lang="en-US" dirty="0" err="1"/>
              <a:t>liječnik</a:t>
            </a:r>
            <a:r>
              <a:rPr lang="en-US" dirty="0"/>
              <a:t> u </a:t>
            </a:r>
            <a:r>
              <a:rPr lang="en-US" dirty="0" err="1"/>
              <a:t>antičkoj</a:t>
            </a:r>
            <a:r>
              <a:rPr lang="en-US" dirty="0"/>
              <a:t> </a:t>
            </a:r>
            <a:r>
              <a:rPr lang="en-US" dirty="0" err="1"/>
              <a:t>grčkoj</a:t>
            </a:r>
            <a:r>
              <a:rPr lang="en-US" dirty="0"/>
              <a:t> </a:t>
            </a:r>
            <a:r>
              <a:rPr lang="en-US" dirty="0" err="1"/>
              <a:t>mitologiji</a:t>
            </a:r>
            <a:r>
              <a:rPr lang="en-US" dirty="0"/>
              <a:t>.</a:t>
            </a:r>
          </a:p>
          <a:p>
            <a:r>
              <a:rPr lang="en-US" dirty="0" err="1"/>
              <a:t>Asklepijev</a:t>
            </a:r>
            <a:r>
              <a:rPr lang="en-US" dirty="0"/>
              <a:t> </a:t>
            </a:r>
            <a:r>
              <a:rPr lang="en-US" dirty="0" err="1"/>
              <a:t>štap</a:t>
            </a:r>
            <a:r>
              <a:rPr lang="en-US" dirty="0"/>
              <a:t> </a:t>
            </a:r>
            <a:r>
              <a:rPr lang="en-US" dirty="0" err="1"/>
              <a:t>simbolizira</a:t>
            </a:r>
            <a:r>
              <a:rPr lang="en-US" dirty="0"/>
              <a:t> </a:t>
            </a:r>
            <a:r>
              <a:rPr lang="en-US" dirty="0" err="1"/>
              <a:t>liječničko</a:t>
            </a:r>
            <a:r>
              <a:rPr lang="en-US" dirty="0"/>
              <a:t> </a:t>
            </a:r>
            <a:r>
              <a:rPr lang="en-US" dirty="0" err="1"/>
              <a:t>umijeće</a:t>
            </a:r>
            <a:r>
              <a:rPr lang="en-US" dirty="0"/>
              <a:t> </a:t>
            </a:r>
            <a:r>
              <a:rPr lang="en-US" dirty="0" err="1"/>
              <a:t>spajajući</a:t>
            </a:r>
            <a:r>
              <a:rPr lang="en-US" dirty="0"/>
              <a:t> </a:t>
            </a:r>
            <a:r>
              <a:rPr lang="en-US" dirty="0" err="1"/>
              <a:t>zmiju</a:t>
            </a:r>
            <a:r>
              <a:rPr lang="en-US" dirty="0"/>
              <a:t>, </a:t>
            </a:r>
            <a:r>
              <a:rPr lang="en-US" dirty="0" err="1"/>
              <a:t>koja</a:t>
            </a:r>
            <a:r>
              <a:rPr lang="en-US" dirty="0"/>
              <a:t> </a:t>
            </a:r>
            <a:r>
              <a:rPr lang="en-US" dirty="0" err="1"/>
              <a:t>svlačenjem</a:t>
            </a:r>
            <a:r>
              <a:rPr lang="en-US" dirty="0"/>
              <a:t> </a:t>
            </a:r>
            <a:r>
              <a:rPr lang="en-US" dirty="0" err="1"/>
              <a:t>svoje</a:t>
            </a:r>
            <a:r>
              <a:rPr lang="en-US" dirty="0"/>
              <a:t> </a:t>
            </a:r>
            <a:r>
              <a:rPr lang="en-US" dirty="0" err="1"/>
              <a:t>kože</a:t>
            </a:r>
            <a:r>
              <a:rPr lang="en-US" dirty="0"/>
              <a:t> </a:t>
            </a:r>
            <a:r>
              <a:rPr lang="en-US" dirty="0" err="1"/>
              <a:t>predstavlja</a:t>
            </a:r>
            <a:r>
              <a:rPr lang="en-US" dirty="0"/>
              <a:t> </a:t>
            </a:r>
            <a:r>
              <a:rPr lang="en-US" dirty="0" err="1"/>
              <a:t>simbol</a:t>
            </a:r>
            <a:r>
              <a:rPr lang="en-US" dirty="0"/>
              <a:t> </a:t>
            </a:r>
            <a:r>
              <a:rPr lang="en-US" dirty="0" err="1"/>
              <a:t>ponovnog</a:t>
            </a:r>
            <a:r>
              <a:rPr lang="en-US" dirty="0"/>
              <a:t> </a:t>
            </a:r>
            <a:r>
              <a:rPr lang="en-US" dirty="0" err="1"/>
              <a:t>rođenja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plodnosti</a:t>
            </a:r>
            <a:r>
              <a:rPr lang="en-US" dirty="0"/>
              <a:t>, </a:t>
            </a:r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dirty="0" err="1"/>
              <a:t>štapom</a:t>
            </a:r>
            <a:r>
              <a:rPr lang="en-US" dirty="0"/>
              <a:t>, </a:t>
            </a:r>
            <a:r>
              <a:rPr lang="en-US" dirty="0" err="1"/>
              <a:t>simbolom</a:t>
            </a:r>
            <a:r>
              <a:rPr lang="en-US" dirty="0"/>
              <a:t> </a:t>
            </a:r>
            <a:r>
              <a:rPr lang="en-US" dirty="0" err="1"/>
              <a:t>autoriteta</a:t>
            </a:r>
            <a:r>
              <a:rPr lang="en-US" dirty="0"/>
              <a:t> </a:t>
            </a:r>
            <a:r>
              <a:rPr lang="en-US" dirty="0" err="1"/>
              <a:t>pripisanom</a:t>
            </a:r>
            <a:r>
              <a:rPr lang="en-US" dirty="0"/>
              <a:t> </a:t>
            </a:r>
            <a:r>
              <a:rPr lang="en-US" dirty="0" err="1"/>
              <a:t>bogu</a:t>
            </a:r>
            <a:r>
              <a:rPr lang="en-US" dirty="0"/>
              <a:t> medicine. </a:t>
            </a:r>
            <a:endParaRPr lang="sr-Latn-RS" dirty="0" smtClean="0"/>
          </a:p>
          <a:p>
            <a:r>
              <a:rPr lang="en-US" dirty="0" err="1"/>
              <a:t>Tokom</a:t>
            </a:r>
            <a:r>
              <a:rPr lang="en-US" dirty="0"/>
              <a:t> XIX </a:t>
            </a:r>
            <a:r>
              <a:rPr lang="en-US" dirty="0" err="1"/>
              <a:t>i</a:t>
            </a:r>
            <a:r>
              <a:rPr lang="en-US" dirty="0"/>
              <a:t> XX </a:t>
            </a:r>
            <a:r>
              <a:rPr lang="en-US" dirty="0" err="1"/>
              <a:t>vijeka</a:t>
            </a:r>
            <a:r>
              <a:rPr lang="en-US" dirty="0"/>
              <a:t>, </a:t>
            </a:r>
            <a:r>
              <a:rPr lang="en-US" dirty="0" err="1"/>
              <a:t>štap</a:t>
            </a:r>
            <a:r>
              <a:rPr lang="en-US" dirty="0"/>
              <a:t> </a:t>
            </a:r>
            <a:r>
              <a:rPr lang="en-US" dirty="0" err="1"/>
              <a:t>oko</a:t>
            </a:r>
            <a:r>
              <a:rPr lang="en-US" dirty="0"/>
              <a:t> </a:t>
            </a:r>
            <a:r>
              <a:rPr lang="en-US" dirty="0" err="1"/>
              <a:t>kojeg</a:t>
            </a:r>
            <a:r>
              <a:rPr lang="en-US" dirty="0"/>
              <a:t> se </a:t>
            </a:r>
            <a:r>
              <a:rPr lang="en-US" dirty="0" err="1"/>
              <a:t>uvijaju</a:t>
            </a:r>
            <a:r>
              <a:rPr lang="en-US" dirty="0"/>
              <a:t> </a:t>
            </a:r>
            <a:r>
              <a:rPr lang="en-US" dirty="0" err="1"/>
              <a:t>dvije</a:t>
            </a:r>
            <a:r>
              <a:rPr lang="en-US" dirty="0"/>
              <a:t> </a:t>
            </a:r>
            <a:r>
              <a:rPr lang="en-US" dirty="0" err="1"/>
              <a:t>zmije</a:t>
            </a:r>
            <a:r>
              <a:rPr lang="en-US" dirty="0"/>
              <a:t> </a:t>
            </a:r>
            <a:r>
              <a:rPr lang="en-US" dirty="0" err="1"/>
              <a:t>ušao</a:t>
            </a:r>
            <a:r>
              <a:rPr lang="en-US" dirty="0"/>
              <a:t> je u </a:t>
            </a:r>
            <a:r>
              <a:rPr lang="en-US" dirty="0" err="1"/>
              <a:t>upotrebu</a:t>
            </a:r>
            <a:r>
              <a:rPr lang="en-US" dirty="0"/>
              <a:t> </a:t>
            </a:r>
            <a:r>
              <a:rPr lang="en-US" dirty="0" err="1"/>
              <a:t>kao</a:t>
            </a:r>
            <a:r>
              <a:rPr lang="en-US" dirty="0"/>
              <a:t> </a:t>
            </a:r>
            <a:r>
              <a:rPr lang="en-US" dirty="0" err="1"/>
              <a:t>oznaka</a:t>
            </a:r>
            <a:r>
              <a:rPr lang="en-US" dirty="0"/>
              <a:t> </a:t>
            </a:r>
            <a:r>
              <a:rPr lang="en-US" dirty="0" err="1"/>
              <a:t>liječnika</a:t>
            </a:r>
            <a:r>
              <a:rPr lang="en-US" dirty="0"/>
              <a:t>, u </a:t>
            </a:r>
            <a:r>
              <a:rPr lang="en-US" dirty="0" err="1"/>
              <a:t>čemu</a:t>
            </a:r>
            <a:r>
              <a:rPr lang="en-US" dirty="0"/>
              <a:t> je </a:t>
            </a:r>
            <a:r>
              <a:rPr lang="en-US" dirty="0" err="1"/>
              <a:t>presudnu</a:t>
            </a:r>
            <a:r>
              <a:rPr lang="en-US" dirty="0"/>
              <a:t> </a:t>
            </a:r>
            <a:r>
              <a:rPr lang="en-US" dirty="0" err="1"/>
              <a:t>ulogu</a:t>
            </a:r>
            <a:r>
              <a:rPr lang="en-US" dirty="0"/>
              <a:t> </a:t>
            </a:r>
            <a:r>
              <a:rPr lang="en-US" dirty="0" err="1"/>
              <a:t>odigralo</a:t>
            </a:r>
            <a:r>
              <a:rPr lang="en-US" dirty="0"/>
              <a:t> </a:t>
            </a:r>
            <a:r>
              <a:rPr lang="en-US" dirty="0" err="1"/>
              <a:t>njegovo</a:t>
            </a:r>
            <a:r>
              <a:rPr lang="en-US" dirty="0"/>
              <a:t> </a:t>
            </a:r>
            <a:r>
              <a:rPr lang="en-US" dirty="0" err="1"/>
              <a:t>uvođenje</a:t>
            </a:r>
            <a:r>
              <a:rPr lang="en-US" dirty="0"/>
              <a:t> </a:t>
            </a:r>
            <a:r>
              <a:rPr lang="en-US" dirty="0" err="1"/>
              <a:t>kao</a:t>
            </a:r>
            <a:r>
              <a:rPr lang="en-US" dirty="0"/>
              <a:t> </a:t>
            </a:r>
            <a:r>
              <a:rPr lang="en-US" dirty="0" err="1"/>
              <a:t>zvaničnog</a:t>
            </a:r>
            <a:r>
              <a:rPr lang="en-US" dirty="0"/>
              <a:t> </a:t>
            </a:r>
            <a:r>
              <a:rPr lang="en-US" dirty="0" err="1"/>
              <a:t>simbola</a:t>
            </a:r>
            <a:r>
              <a:rPr lang="en-US" dirty="0"/>
              <a:t> </a:t>
            </a:r>
            <a:r>
              <a:rPr lang="en-US" dirty="0" err="1"/>
              <a:t>sanitetske</a:t>
            </a:r>
            <a:r>
              <a:rPr lang="en-US" dirty="0"/>
              <a:t> </a:t>
            </a:r>
            <a:r>
              <a:rPr lang="en-US" dirty="0" err="1"/>
              <a:t>službe</a:t>
            </a:r>
            <a:r>
              <a:rPr lang="en-US" dirty="0"/>
              <a:t> </a:t>
            </a:r>
            <a:r>
              <a:rPr lang="en-US" dirty="0" err="1"/>
              <a:t>američke</a:t>
            </a:r>
            <a:r>
              <a:rPr lang="en-US" dirty="0"/>
              <a:t> </a:t>
            </a:r>
            <a:r>
              <a:rPr lang="en-US" dirty="0" err="1"/>
              <a:t>vojske</a:t>
            </a:r>
            <a:r>
              <a:rPr lang="en-US" dirty="0"/>
              <a:t> 1902. </a:t>
            </a:r>
            <a:r>
              <a:rPr lang="en-US" dirty="0" err="1"/>
              <a:t>godine</a:t>
            </a:r>
            <a:r>
              <a:rPr lang="en-US" dirty="0"/>
              <a:t>.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7099" y="1271088"/>
            <a:ext cx="3143250" cy="2093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909967"/>
      </p:ext>
    </p:extLst>
  </p:cSld>
  <p:clrMapOvr>
    <a:masterClrMapping/>
  </p:clrMapOvr>
  <p:transition spd="med"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Nastavna zvanja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Redovni profesor</a:t>
            </a:r>
          </a:p>
          <a:p>
            <a:r>
              <a:rPr lang="sr-Latn-RS" dirty="0" smtClean="0"/>
              <a:t>Vanredni profesor</a:t>
            </a:r>
          </a:p>
          <a:p>
            <a:r>
              <a:rPr lang="sr-Latn-RS" dirty="0" smtClean="0"/>
              <a:t>Docent</a:t>
            </a:r>
          </a:p>
          <a:p>
            <a:r>
              <a:rPr lang="sr-Latn-RS" dirty="0" smtClean="0"/>
              <a:t>Asistent sa doktoratom</a:t>
            </a:r>
          </a:p>
          <a:p>
            <a:r>
              <a:rPr lang="sr-Latn-RS" dirty="0" smtClean="0"/>
              <a:t>Asistent</a:t>
            </a:r>
          </a:p>
          <a:p>
            <a:r>
              <a:rPr lang="sr-Latn-RS" dirty="0" smtClean="0"/>
              <a:t>Saradnik</a:t>
            </a:r>
          </a:p>
          <a:p>
            <a:endParaRPr lang="sr-Latn-RS" dirty="0"/>
          </a:p>
          <a:p>
            <a:endParaRPr lang="sr-Latn-RS" dirty="0" smtClean="0"/>
          </a:p>
          <a:p>
            <a:endParaRPr lang="sr-Latn-RS" dirty="0"/>
          </a:p>
          <a:p>
            <a:r>
              <a:rPr lang="sr-Latn-RS" smtClean="0"/>
              <a:t>*Emeritus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9735806"/>
      </p:ext>
    </p:extLst>
  </p:cSld>
  <p:clrMapOvr>
    <a:masterClrMapping/>
  </p:clrMapOvr>
  <p:transition spd="med"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Administrativna zvanja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Rektor</a:t>
            </a:r>
          </a:p>
          <a:p>
            <a:r>
              <a:rPr lang="sr-Latn-RS" dirty="0" smtClean="0"/>
              <a:t>Prorektor</a:t>
            </a:r>
          </a:p>
          <a:p>
            <a:r>
              <a:rPr lang="sr-Latn-RS" dirty="0" smtClean="0"/>
              <a:t>Dekan</a:t>
            </a:r>
          </a:p>
          <a:p>
            <a:r>
              <a:rPr lang="sr-Latn-RS" dirty="0" smtClean="0"/>
              <a:t>Prodekan</a:t>
            </a:r>
          </a:p>
          <a:p>
            <a:endParaRPr lang="sr-Latn-RS" dirty="0"/>
          </a:p>
          <a:p>
            <a:endParaRPr lang="sr-Latn-RS" dirty="0" smtClean="0"/>
          </a:p>
          <a:p>
            <a:endParaRPr lang="sr-Latn-RS" dirty="0"/>
          </a:p>
          <a:p>
            <a:endParaRPr lang="sr-Latn-RS" dirty="0" smtClean="0"/>
          </a:p>
          <a:p>
            <a:r>
              <a:rPr lang="sr-Latn-RS" dirty="0" smtClean="0"/>
              <a:t>Direktor</a:t>
            </a:r>
          </a:p>
          <a:p>
            <a:r>
              <a:rPr lang="sr-Latn-RS" dirty="0" smtClean="0"/>
              <a:t>Načelnik</a:t>
            </a:r>
          </a:p>
          <a:p>
            <a:r>
              <a:rPr lang="sr-Latn-RS" dirty="0" smtClean="0"/>
              <a:t>Šef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7153076"/>
      </p:ext>
    </p:extLst>
  </p:cSld>
  <p:clrMapOvr>
    <a:masterClrMapping/>
  </p:clrMapOvr>
  <p:transition spd="med"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23343" t="40921" r="11105" b="18993"/>
          <a:stretch/>
        </p:blipFill>
        <p:spPr>
          <a:xfrm>
            <a:off x="13161" y="896718"/>
            <a:ext cx="9130839" cy="3139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8721953"/>
      </p:ext>
    </p:extLst>
  </p:cSld>
  <p:clrMapOvr>
    <a:masterClrMapping/>
  </p:clrMapOvr>
  <p:transition spd="med"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485900" y="285750"/>
            <a:ext cx="6172200" cy="5715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mtClean="0"/>
              <a:t>CAREER CLUSTERS</a:t>
            </a:r>
          </a:p>
        </p:txBody>
      </p:sp>
      <p:pic>
        <p:nvPicPr>
          <p:cNvPr id="3076" name="Picture 4" descr="careerclusters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85900" y="857250"/>
            <a:ext cx="6229350" cy="41529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891580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Hvala na pažnji!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77175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Drugi simboli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9700" indent="0">
              <a:buNone/>
            </a:pPr>
            <a:endParaRPr lang="en-US" dirty="0"/>
          </a:p>
          <a:p>
            <a:r>
              <a:rPr lang="en-US" dirty="0" smtClean="0"/>
              <a:t>B</a:t>
            </a:r>
            <a:r>
              <a:rPr lang="sr-Latn-RS" dirty="0" smtClean="0"/>
              <a:t>eli mantil</a:t>
            </a:r>
            <a:endParaRPr lang="en-US" dirty="0"/>
          </a:p>
          <a:p>
            <a:r>
              <a:rPr lang="en-US" dirty="0" err="1" smtClean="0"/>
              <a:t>Stetoskop</a:t>
            </a:r>
            <a:r>
              <a:rPr lang="en-US" dirty="0" smtClean="0"/>
              <a:t> </a:t>
            </a:r>
            <a:endParaRPr lang="en-US" dirty="0"/>
          </a:p>
          <a:p>
            <a:r>
              <a:rPr lang="en-US" dirty="0" err="1" smtClean="0"/>
              <a:t>Ordinacija</a:t>
            </a:r>
            <a:r>
              <a:rPr lang="en-US" dirty="0" smtClean="0"/>
              <a:t> </a:t>
            </a:r>
            <a:endParaRPr lang="en-US" dirty="0"/>
          </a:p>
          <a:p>
            <a:r>
              <a:rPr lang="sr-Latn-RS" dirty="0"/>
              <a:t>H</a:t>
            </a:r>
            <a:r>
              <a:rPr lang="en-US" dirty="0" err="1" smtClean="0"/>
              <a:t>irurška</a:t>
            </a:r>
            <a:r>
              <a:rPr lang="en-US" dirty="0" smtClean="0"/>
              <a:t> </a:t>
            </a:r>
            <a:r>
              <a:rPr lang="en-US" dirty="0" err="1"/>
              <a:t>sala</a:t>
            </a:r>
            <a:r>
              <a:rPr lang="en-US" dirty="0"/>
              <a:t> </a:t>
            </a:r>
          </a:p>
          <a:p>
            <a:r>
              <a:rPr lang="en-US" dirty="0" err="1" smtClean="0"/>
              <a:t>Laboratorij</a:t>
            </a:r>
            <a:r>
              <a:rPr lang="sr-Latn-RS" dirty="0" smtClean="0"/>
              <a:t>a</a:t>
            </a:r>
            <a:r>
              <a:rPr lang="en-US" dirty="0" smtClean="0"/>
              <a:t> </a:t>
            </a:r>
            <a:endParaRPr lang="en-US" dirty="0"/>
          </a:p>
          <a:p>
            <a:r>
              <a:rPr lang="en-US" dirty="0" err="1" smtClean="0"/>
              <a:t>Bolnica</a:t>
            </a:r>
            <a:r>
              <a:rPr lang="en-US" dirty="0" smtClean="0"/>
              <a:t> </a:t>
            </a:r>
            <a:endParaRPr lang="en-US" dirty="0"/>
          </a:p>
          <a:p>
            <a:r>
              <a:rPr lang="en-US" dirty="0" err="1" smtClean="0"/>
              <a:t>Moderna</a:t>
            </a:r>
            <a:r>
              <a:rPr lang="en-US" dirty="0" smtClean="0"/>
              <a:t> </a:t>
            </a:r>
            <a:r>
              <a:rPr lang="en-US" dirty="0" err="1"/>
              <a:t>tehnologija</a:t>
            </a:r>
            <a:r>
              <a:rPr lang="en-US" dirty="0"/>
              <a:t> </a:t>
            </a:r>
          </a:p>
          <a:p>
            <a:r>
              <a:rPr lang="en-US" dirty="0" err="1" smtClean="0"/>
              <a:t>Titule</a:t>
            </a:r>
            <a:r>
              <a:rPr lang="en-US" dirty="0"/>
              <a:t>…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3809" y="1504949"/>
            <a:ext cx="3995265" cy="2243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9790513"/>
      </p:ext>
    </p:extLst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>
          <a:xfrm>
            <a:off x="-127175" y="0"/>
            <a:ext cx="9154274" cy="854869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en-US" sz="3000" dirty="0" smtClean="0"/>
              <a:t>Those who have the power </a:t>
            </a:r>
            <a:br>
              <a:rPr lang="en-US" sz="3000" dirty="0" smtClean="0"/>
            </a:br>
            <a:r>
              <a:rPr lang="en-US" sz="3000" dirty="0" smtClean="0"/>
              <a:t>determine the language.</a:t>
            </a:r>
            <a:endParaRPr lang="en-US" sz="3000" dirty="0"/>
          </a:p>
        </p:txBody>
      </p:sp>
      <p:pic>
        <p:nvPicPr>
          <p:cNvPr id="77828" name="Picture 4" descr="shadow_of_rome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14501" y="971550"/>
            <a:ext cx="5470922" cy="3771900"/>
          </a:xfrm>
        </p:spPr>
      </p:pic>
      <p:sp>
        <p:nvSpPr>
          <p:cNvPr id="6" name="Text Box 17"/>
          <p:cNvSpPr txBox="1">
            <a:spLocks noChangeArrowheads="1"/>
          </p:cNvSpPr>
          <p:nvPr/>
        </p:nvSpPr>
        <p:spPr bwMode="auto">
          <a:xfrm>
            <a:off x="1379306" y="4312503"/>
            <a:ext cx="6343650" cy="83099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rgbClr val="FF66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b="1" dirty="0" smtClean="0"/>
              <a:t>Latin</a:t>
            </a:r>
            <a:r>
              <a:rPr lang="sr-Latn-RS" sz="2400" b="1" dirty="0" smtClean="0"/>
              <a:t>ski jezik – jezik religije, medicine, prava i biznisa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1803428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78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7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7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sr-Latn-RS" dirty="0" smtClean="0"/>
              <a:t>Latinski i grčki prefiksi</a:t>
            </a:r>
            <a:endParaRPr lang="en-US" sz="2400" i="1" dirty="0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943100" y="1371601"/>
            <a:ext cx="1600200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sz="1800" b="1" i="1" u="sng">
                <a:solidFill>
                  <a:srgbClr val="0070C0"/>
                </a:solidFill>
              </a:rPr>
              <a:t>Definition</a:t>
            </a:r>
          </a:p>
          <a:p>
            <a:pPr algn="ctr" eaLnBrk="1" hangingPunct="1"/>
            <a:r>
              <a:rPr lang="en-US" sz="1800" b="1">
                <a:solidFill>
                  <a:srgbClr val="0070C0"/>
                </a:solidFill>
              </a:rPr>
              <a:t>against</a:t>
            </a:r>
          </a:p>
          <a:p>
            <a:pPr algn="ctr" eaLnBrk="1" hangingPunct="1"/>
            <a:r>
              <a:rPr lang="en-US" sz="1800" b="1">
                <a:solidFill>
                  <a:srgbClr val="0070C0"/>
                </a:solidFill>
              </a:rPr>
              <a:t>around</a:t>
            </a:r>
          </a:p>
          <a:p>
            <a:pPr algn="ctr" eaLnBrk="1" hangingPunct="1"/>
            <a:r>
              <a:rPr lang="en-US" sz="1800" b="1">
                <a:solidFill>
                  <a:srgbClr val="0070C0"/>
                </a:solidFill>
              </a:rPr>
              <a:t>many</a:t>
            </a:r>
          </a:p>
          <a:p>
            <a:pPr algn="ctr" eaLnBrk="1" hangingPunct="1"/>
            <a:r>
              <a:rPr lang="en-US" sz="1800" b="1">
                <a:solidFill>
                  <a:srgbClr val="0070C0"/>
                </a:solidFill>
              </a:rPr>
              <a:t>over</a:t>
            </a:r>
          </a:p>
          <a:p>
            <a:pPr algn="ctr" eaLnBrk="1" hangingPunct="1"/>
            <a:r>
              <a:rPr lang="en-US" sz="1800" b="1">
                <a:solidFill>
                  <a:srgbClr val="0070C0"/>
                </a:solidFill>
              </a:rPr>
              <a:t>under, below</a:t>
            </a:r>
          </a:p>
          <a:p>
            <a:pPr algn="ctr" eaLnBrk="1" hangingPunct="1"/>
            <a:endParaRPr lang="en-US" sz="1800" b="1">
              <a:solidFill>
                <a:srgbClr val="0070C0"/>
              </a:solidFill>
            </a:endParaRPr>
          </a:p>
          <a:p>
            <a:pPr algn="ctr" eaLnBrk="1" hangingPunct="1"/>
            <a:endParaRPr lang="en-US" sz="180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600450" y="1319213"/>
            <a:ext cx="1828800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sz="1800" b="1" i="1" u="sng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Latin</a:t>
            </a:r>
          </a:p>
          <a:p>
            <a:pPr algn="ctr" eaLnBrk="1" hangingPunct="1"/>
            <a:r>
              <a:rPr lang="en-US" sz="1800" b="1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contra-, contro-,</a:t>
            </a:r>
          </a:p>
          <a:p>
            <a:pPr algn="ctr" eaLnBrk="1" hangingPunct="1"/>
            <a:r>
              <a:rPr lang="en-US" sz="1800" b="1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circu-, circum-</a:t>
            </a:r>
          </a:p>
          <a:p>
            <a:pPr algn="ctr" eaLnBrk="1" hangingPunct="1"/>
            <a:r>
              <a:rPr lang="en-US" sz="1800" b="1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multi- 	</a:t>
            </a:r>
          </a:p>
          <a:p>
            <a:pPr algn="ctr" eaLnBrk="1" hangingPunct="1"/>
            <a:r>
              <a:rPr lang="en-US" sz="1800" b="1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super-, sur- </a:t>
            </a:r>
          </a:p>
          <a:p>
            <a:pPr algn="ctr" eaLnBrk="1" hangingPunct="1"/>
            <a:r>
              <a:rPr lang="en-US" sz="1800" b="1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sub-</a:t>
            </a:r>
          </a:p>
          <a:p>
            <a:pPr algn="ctr" eaLnBrk="1" hangingPunct="1"/>
            <a:endParaRPr lang="en-US" sz="1800">
              <a:solidFill>
                <a:srgbClr val="FF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eaLnBrk="1" hangingPunct="1"/>
            <a:r>
              <a:rPr lang="en-US" sz="180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algn="ctr" eaLnBrk="1" hangingPunct="1"/>
            <a:r>
              <a:rPr lang="en-US" sz="180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algn="ctr" eaLnBrk="1" hangingPunct="1"/>
            <a:endParaRPr lang="en-US" sz="1800">
              <a:solidFill>
                <a:srgbClr val="FF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eaLnBrk="1" hangingPunct="1"/>
            <a:endParaRPr lang="en-US" sz="1800" b="1" i="1" u="sng">
              <a:solidFill>
                <a:srgbClr val="FF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eaLnBrk="1" hangingPunct="1"/>
            <a:endParaRPr lang="en-US" sz="1800" b="1">
              <a:solidFill>
                <a:srgbClr val="FF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844779" y="1369219"/>
            <a:ext cx="1028700" cy="3139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sz="1800" b="1" i="1" u="sng">
                <a:solidFill>
                  <a:srgbClr val="00B050"/>
                </a:solidFill>
              </a:rPr>
              <a:t>Greek</a:t>
            </a:r>
          </a:p>
          <a:p>
            <a:pPr algn="ctr" eaLnBrk="1" hangingPunct="1"/>
            <a:r>
              <a:rPr lang="en-US" sz="1800" b="1">
                <a:solidFill>
                  <a:srgbClr val="00B050"/>
                </a:solidFill>
              </a:rPr>
              <a:t>anti –</a:t>
            </a:r>
          </a:p>
          <a:p>
            <a:pPr algn="ctr" eaLnBrk="1" hangingPunct="1"/>
            <a:r>
              <a:rPr lang="en-US" sz="1800" b="1">
                <a:solidFill>
                  <a:srgbClr val="00B050"/>
                </a:solidFill>
              </a:rPr>
              <a:t>peri –</a:t>
            </a:r>
          </a:p>
          <a:p>
            <a:pPr algn="ctr" eaLnBrk="1" hangingPunct="1"/>
            <a:r>
              <a:rPr lang="en-US" sz="1800" b="1">
                <a:solidFill>
                  <a:srgbClr val="00B050"/>
                </a:solidFill>
              </a:rPr>
              <a:t>poly –</a:t>
            </a:r>
          </a:p>
          <a:p>
            <a:pPr algn="ctr" eaLnBrk="1" hangingPunct="1"/>
            <a:r>
              <a:rPr lang="en-US" sz="1800" b="1">
                <a:solidFill>
                  <a:srgbClr val="00B050"/>
                </a:solidFill>
              </a:rPr>
              <a:t>hyper –</a:t>
            </a:r>
          </a:p>
          <a:p>
            <a:pPr algn="ctr" eaLnBrk="1" hangingPunct="1"/>
            <a:r>
              <a:rPr lang="en-US" sz="1800" b="1">
                <a:solidFill>
                  <a:srgbClr val="00B050"/>
                </a:solidFill>
              </a:rPr>
              <a:t>hypo - </a:t>
            </a:r>
          </a:p>
          <a:p>
            <a:pPr algn="ctr" eaLnBrk="1" hangingPunct="1"/>
            <a:r>
              <a:rPr lang="en-US" sz="1800" b="1">
                <a:solidFill>
                  <a:srgbClr val="00B050"/>
                </a:solidFill>
              </a:rPr>
              <a:t> </a:t>
            </a:r>
          </a:p>
          <a:p>
            <a:pPr algn="ctr" eaLnBrk="1" hangingPunct="1"/>
            <a:endParaRPr lang="en-US" sz="1800">
              <a:solidFill>
                <a:srgbClr val="00B050"/>
              </a:solidFill>
            </a:endParaRPr>
          </a:p>
          <a:p>
            <a:pPr algn="ctr" eaLnBrk="1" hangingPunct="1"/>
            <a:endParaRPr lang="en-US" sz="1800">
              <a:solidFill>
                <a:srgbClr val="00B050"/>
              </a:solidFill>
            </a:endParaRPr>
          </a:p>
          <a:p>
            <a:pPr algn="ctr" eaLnBrk="1" hangingPunct="1"/>
            <a:r>
              <a:rPr lang="en-US" sz="1800">
                <a:solidFill>
                  <a:srgbClr val="00B050"/>
                </a:solidFill>
              </a:rPr>
              <a:t> </a:t>
            </a:r>
          </a:p>
          <a:p>
            <a:pPr algn="ctr" eaLnBrk="1" hangingPunct="1"/>
            <a:endParaRPr lang="en-US" sz="1800" b="1" i="1" u="sng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7743906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5491" t="14582" r="38873" b="11460"/>
          <a:stretch/>
        </p:blipFill>
        <p:spPr>
          <a:xfrm>
            <a:off x="1371153" y="0"/>
            <a:ext cx="688215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4278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68292" y="741982"/>
            <a:ext cx="5451725" cy="1942500"/>
          </a:xfrm>
        </p:spPr>
        <p:txBody>
          <a:bodyPr>
            <a:normAutofit fontScale="90000"/>
          </a:bodyPr>
          <a:lstStyle/>
          <a:p>
            <a:pPr algn="ctr"/>
            <a:r>
              <a:rPr lang="es-ES" dirty="0" smtClean="0"/>
              <a:t/>
            </a:r>
            <a:br>
              <a:rPr lang="es-ES" dirty="0" smtClean="0"/>
            </a:br>
            <a:r>
              <a:rPr lang="sr-Latn-RS" dirty="0" smtClean="0">
                <a:solidFill>
                  <a:srgbClr val="FF0000"/>
                </a:solidFill>
              </a:rPr>
              <a:t>TITULE</a:t>
            </a:r>
            <a:r>
              <a:rPr lang="es-ES" dirty="0"/>
              <a:t/>
            </a:r>
            <a:br>
              <a:rPr lang="es-ES" dirty="0"/>
            </a:br>
            <a:r>
              <a:rPr lang="sr-Latn-RS" dirty="0" smtClean="0"/>
              <a:t>KO JE KO U ZDRAVSTVU?</a:t>
            </a:r>
            <a:endParaRPr lang="es-ES" dirty="0"/>
          </a:p>
        </p:txBody>
      </p:sp>
      <p:grpSp>
        <p:nvGrpSpPr>
          <p:cNvPr id="5" name="Google Shape;2483;p45"/>
          <p:cNvGrpSpPr/>
          <p:nvPr/>
        </p:nvGrpSpPr>
        <p:grpSpPr>
          <a:xfrm>
            <a:off x="341828" y="1235705"/>
            <a:ext cx="2827200" cy="3638249"/>
            <a:chOff x="5859575" y="1093726"/>
            <a:chExt cx="2827200" cy="3638249"/>
          </a:xfrm>
        </p:grpSpPr>
        <p:grpSp>
          <p:nvGrpSpPr>
            <p:cNvPr id="6" name="Google Shape;2484;p45"/>
            <p:cNvGrpSpPr/>
            <p:nvPr/>
          </p:nvGrpSpPr>
          <p:grpSpPr>
            <a:xfrm>
              <a:off x="5859575" y="1093726"/>
              <a:ext cx="2827200" cy="3638249"/>
              <a:chOff x="3929650" y="1220776"/>
              <a:chExt cx="2827200" cy="3638249"/>
            </a:xfrm>
          </p:grpSpPr>
          <p:sp>
            <p:nvSpPr>
              <p:cNvPr id="8" name="Google Shape;2485;p45"/>
              <p:cNvSpPr/>
              <p:nvPr/>
            </p:nvSpPr>
            <p:spPr>
              <a:xfrm>
                <a:off x="3929650" y="4626225"/>
                <a:ext cx="2827200" cy="232800"/>
              </a:xfrm>
              <a:prstGeom prst="ellipse">
                <a:avLst/>
              </a:prstGeom>
              <a:solidFill>
                <a:srgbClr val="666666">
                  <a:alpha val="1254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" name="Google Shape;2486;p45"/>
              <p:cNvSpPr/>
              <p:nvPr/>
            </p:nvSpPr>
            <p:spPr>
              <a:xfrm>
                <a:off x="6029804" y="4364304"/>
                <a:ext cx="446305" cy="367679"/>
              </a:xfrm>
              <a:custGeom>
                <a:avLst/>
                <a:gdLst/>
                <a:ahLst/>
                <a:cxnLst/>
                <a:rect l="l" t="t" r="r" b="b"/>
                <a:pathLst>
                  <a:path w="10961" h="9030" extrusionOk="0">
                    <a:moveTo>
                      <a:pt x="3872" y="0"/>
                    </a:moveTo>
                    <a:lnTo>
                      <a:pt x="3785" y="96"/>
                    </a:lnTo>
                    <a:lnTo>
                      <a:pt x="807" y="3257"/>
                    </a:lnTo>
                    <a:lnTo>
                      <a:pt x="394" y="5860"/>
                    </a:lnTo>
                    <a:lnTo>
                      <a:pt x="0" y="8329"/>
                    </a:lnTo>
                    <a:lnTo>
                      <a:pt x="0" y="8396"/>
                    </a:lnTo>
                    <a:lnTo>
                      <a:pt x="0" y="8463"/>
                    </a:lnTo>
                    <a:lnTo>
                      <a:pt x="10" y="8530"/>
                    </a:lnTo>
                    <a:lnTo>
                      <a:pt x="20" y="8588"/>
                    </a:lnTo>
                    <a:lnTo>
                      <a:pt x="39" y="8655"/>
                    </a:lnTo>
                    <a:lnTo>
                      <a:pt x="68" y="8713"/>
                    </a:lnTo>
                    <a:lnTo>
                      <a:pt x="106" y="8761"/>
                    </a:lnTo>
                    <a:lnTo>
                      <a:pt x="144" y="8819"/>
                    </a:lnTo>
                    <a:lnTo>
                      <a:pt x="183" y="8857"/>
                    </a:lnTo>
                    <a:lnTo>
                      <a:pt x="231" y="8905"/>
                    </a:lnTo>
                    <a:lnTo>
                      <a:pt x="288" y="8934"/>
                    </a:lnTo>
                    <a:lnTo>
                      <a:pt x="346" y="8972"/>
                    </a:lnTo>
                    <a:lnTo>
                      <a:pt x="404" y="8992"/>
                    </a:lnTo>
                    <a:lnTo>
                      <a:pt x="471" y="9011"/>
                    </a:lnTo>
                    <a:lnTo>
                      <a:pt x="529" y="9020"/>
                    </a:lnTo>
                    <a:lnTo>
                      <a:pt x="605" y="9030"/>
                    </a:lnTo>
                    <a:lnTo>
                      <a:pt x="10356" y="9030"/>
                    </a:lnTo>
                    <a:lnTo>
                      <a:pt x="10461" y="9020"/>
                    </a:lnTo>
                    <a:lnTo>
                      <a:pt x="10558" y="8992"/>
                    </a:lnTo>
                    <a:lnTo>
                      <a:pt x="10644" y="8953"/>
                    </a:lnTo>
                    <a:lnTo>
                      <a:pt x="10721" y="8905"/>
                    </a:lnTo>
                    <a:lnTo>
                      <a:pt x="10788" y="8847"/>
                    </a:lnTo>
                    <a:lnTo>
                      <a:pt x="10846" y="8771"/>
                    </a:lnTo>
                    <a:lnTo>
                      <a:pt x="10894" y="8694"/>
                    </a:lnTo>
                    <a:lnTo>
                      <a:pt x="10932" y="8617"/>
                    </a:lnTo>
                    <a:lnTo>
                      <a:pt x="10951" y="8530"/>
                    </a:lnTo>
                    <a:lnTo>
                      <a:pt x="10961" y="8434"/>
                    </a:lnTo>
                    <a:lnTo>
                      <a:pt x="10961" y="8348"/>
                    </a:lnTo>
                    <a:lnTo>
                      <a:pt x="10942" y="8252"/>
                    </a:lnTo>
                    <a:lnTo>
                      <a:pt x="10913" y="8165"/>
                    </a:lnTo>
                    <a:lnTo>
                      <a:pt x="10865" y="8089"/>
                    </a:lnTo>
                    <a:lnTo>
                      <a:pt x="10798" y="8002"/>
                    </a:lnTo>
                    <a:lnTo>
                      <a:pt x="10721" y="7935"/>
                    </a:lnTo>
                    <a:lnTo>
                      <a:pt x="6292" y="4582"/>
                    </a:lnTo>
                    <a:lnTo>
                      <a:pt x="4803" y="3449"/>
                    </a:lnTo>
                    <a:lnTo>
                      <a:pt x="3900" y="106"/>
                    </a:lnTo>
                    <a:lnTo>
                      <a:pt x="3872" y="0"/>
                    </a:lnTo>
                    <a:close/>
                  </a:path>
                </a:pathLst>
              </a:custGeom>
              <a:solidFill>
                <a:srgbClr val="2193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" name="Google Shape;2487;p45"/>
              <p:cNvSpPr/>
              <p:nvPr/>
            </p:nvSpPr>
            <p:spPr>
              <a:xfrm>
                <a:off x="6045847" y="4368213"/>
                <a:ext cx="240193" cy="234696"/>
              </a:xfrm>
              <a:custGeom>
                <a:avLst/>
                <a:gdLst/>
                <a:ahLst/>
                <a:cxnLst/>
                <a:rect l="l" t="t" r="r" b="b"/>
                <a:pathLst>
                  <a:path w="5899" h="5764" extrusionOk="0">
                    <a:moveTo>
                      <a:pt x="3391" y="0"/>
                    </a:moveTo>
                    <a:lnTo>
                      <a:pt x="413" y="3161"/>
                    </a:lnTo>
                    <a:lnTo>
                      <a:pt x="0" y="5764"/>
                    </a:lnTo>
                    <a:lnTo>
                      <a:pt x="3554" y="5764"/>
                    </a:lnTo>
                    <a:lnTo>
                      <a:pt x="5898" y="4486"/>
                    </a:lnTo>
                    <a:lnTo>
                      <a:pt x="4409" y="3353"/>
                    </a:lnTo>
                    <a:lnTo>
                      <a:pt x="3506" y="10"/>
                    </a:lnTo>
                    <a:lnTo>
                      <a:pt x="3391" y="0"/>
                    </a:lnTo>
                    <a:close/>
                  </a:path>
                </a:pathLst>
              </a:custGeom>
              <a:solidFill>
                <a:srgbClr val="B12E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" name="Google Shape;2488;p45"/>
              <p:cNvSpPr/>
              <p:nvPr/>
            </p:nvSpPr>
            <p:spPr>
              <a:xfrm>
                <a:off x="5220560" y="4364304"/>
                <a:ext cx="446305" cy="367679"/>
              </a:xfrm>
              <a:custGeom>
                <a:avLst/>
                <a:gdLst/>
                <a:ahLst/>
                <a:cxnLst/>
                <a:rect l="l" t="t" r="r" b="b"/>
                <a:pathLst>
                  <a:path w="10961" h="9030" extrusionOk="0">
                    <a:moveTo>
                      <a:pt x="7089" y="0"/>
                    </a:moveTo>
                    <a:lnTo>
                      <a:pt x="7061" y="106"/>
                    </a:lnTo>
                    <a:lnTo>
                      <a:pt x="6158" y="3449"/>
                    </a:lnTo>
                    <a:lnTo>
                      <a:pt x="4669" y="4582"/>
                    </a:lnTo>
                    <a:lnTo>
                      <a:pt x="240" y="7935"/>
                    </a:lnTo>
                    <a:lnTo>
                      <a:pt x="163" y="8002"/>
                    </a:lnTo>
                    <a:lnTo>
                      <a:pt x="96" y="8089"/>
                    </a:lnTo>
                    <a:lnTo>
                      <a:pt x="48" y="8165"/>
                    </a:lnTo>
                    <a:lnTo>
                      <a:pt x="19" y="8252"/>
                    </a:lnTo>
                    <a:lnTo>
                      <a:pt x="0" y="8348"/>
                    </a:lnTo>
                    <a:lnTo>
                      <a:pt x="0" y="8434"/>
                    </a:lnTo>
                    <a:lnTo>
                      <a:pt x="10" y="8530"/>
                    </a:lnTo>
                    <a:lnTo>
                      <a:pt x="29" y="8617"/>
                    </a:lnTo>
                    <a:lnTo>
                      <a:pt x="67" y="8694"/>
                    </a:lnTo>
                    <a:lnTo>
                      <a:pt x="115" y="8771"/>
                    </a:lnTo>
                    <a:lnTo>
                      <a:pt x="173" y="8847"/>
                    </a:lnTo>
                    <a:lnTo>
                      <a:pt x="240" y="8905"/>
                    </a:lnTo>
                    <a:lnTo>
                      <a:pt x="317" y="8953"/>
                    </a:lnTo>
                    <a:lnTo>
                      <a:pt x="404" y="8992"/>
                    </a:lnTo>
                    <a:lnTo>
                      <a:pt x="500" y="9020"/>
                    </a:lnTo>
                    <a:lnTo>
                      <a:pt x="605" y="9030"/>
                    </a:lnTo>
                    <a:lnTo>
                      <a:pt x="10356" y="9030"/>
                    </a:lnTo>
                    <a:lnTo>
                      <a:pt x="10423" y="9020"/>
                    </a:lnTo>
                    <a:lnTo>
                      <a:pt x="10490" y="9011"/>
                    </a:lnTo>
                    <a:lnTo>
                      <a:pt x="10557" y="8992"/>
                    </a:lnTo>
                    <a:lnTo>
                      <a:pt x="10615" y="8972"/>
                    </a:lnTo>
                    <a:lnTo>
                      <a:pt x="10673" y="8934"/>
                    </a:lnTo>
                    <a:lnTo>
                      <a:pt x="10730" y="8905"/>
                    </a:lnTo>
                    <a:lnTo>
                      <a:pt x="10778" y="8857"/>
                    </a:lnTo>
                    <a:lnTo>
                      <a:pt x="10817" y="8819"/>
                    </a:lnTo>
                    <a:lnTo>
                      <a:pt x="10855" y="8761"/>
                    </a:lnTo>
                    <a:lnTo>
                      <a:pt x="10893" y="8713"/>
                    </a:lnTo>
                    <a:lnTo>
                      <a:pt x="10922" y="8655"/>
                    </a:lnTo>
                    <a:lnTo>
                      <a:pt x="10942" y="8588"/>
                    </a:lnTo>
                    <a:lnTo>
                      <a:pt x="10951" y="8530"/>
                    </a:lnTo>
                    <a:lnTo>
                      <a:pt x="10961" y="8463"/>
                    </a:lnTo>
                    <a:lnTo>
                      <a:pt x="10961" y="8396"/>
                    </a:lnTo>
                    <a:lnTo>
                      <a:pt x="10951" y="8329"/>
                    </a:lnTo>
                    <a:lnTo>
                      <a:pt x="10567" y="5860"/>
                    </a:lnTo>
                    <a:lnTo>
                      <a:pt x="10154" y="3257"/>
                    </a:lnTo>
                    <a:lnTo>
                      <a:pt x="7176" y="96"/>
                    </a:lnTo>
                    <a:lnTo>
                      <a:pt x="7089" y="0"/>
                    </a:lnTo>
                    <a:close/>
                  </a:path>
                </a:pathLst>
              </a:custGeom>
              <a:solidFill>
                <a:srgbClr val="2193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" name="Google Shape;2489;p45"/>
              <p:cNvSpPr/>
              <p:nvPr/>
            </p:nvSpPr>
            <p:spPr>
              <a:xfrm>
                <a:off x="5410625" y="4368213"/>
                <a:ext cx="240193" cy="234696"/>
              </a:xfrm>
              <a:custGeom>
                <a:avLst/>
                <a:gdLst/>
                <a:ahLst/>
                <a:cxnLst/>
                <a:rect l="l" t="t" r="r" b="b"/>
                <a:pathLst>
                  <a:path w="5899" h="5764" extrusionOk="0">
                    <a:moveTo>
                      <a:pt x="2508" y="0"/>
                    </a:moveTo>
                    <a:lnTo>
                      <a:pt x="2393" y="10"/>
                    </a:lnTo>
                    <a:lnTo>
                      <a:pt x="1490" y="3353"/>
                    </a:lnTo>
                    <a:lnTo>
                      <a:pt x="1" y="4486"/>
                    </a:lnTo>
                    <a:lnTo>
                      <a:pt x="2345" y="5764"/>
                    </a:lnTo>
                    <a:lnTo>
                      <a:pt x="5899" y="5764"/>
                    </a:lnTo>
                    <a:lnTo>
                      <a:pt x="5486" y="3161"/>
                    </a:lnTo>
                    <a:lnTo>
                      <a:pt x="2508" y="0"/>
                    </a:lnTo>
                    <a:close/>
                  </a:path>
                </a:pathLst>
              </a:custGeom>
              <a:solidFill>
                <a:srgbClr val="B12E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" name="Google Shape;2490;p45"/>
              <p:cNvSpPr/>
              <p:nvPr/>
            </p:nvSpPr>
            <p:spPr>
              <a:xfrm>
                <a:off x="5429803" y="2623342"/>
                <a:ext cx="849204" cy="1924879"/>
              </a:xfrm>
              <a:custGeom>
                <a:avLst/>
                <a:gdLst/>
                <a:ahLst/>
                <a:cxnLst/>
                <a:rect l="l" t="t" r="r" b="b"/>
                <a:pathLst>
                  <a:path w="20856" h="47274" extrusionOk="0">
                    <a:moveTo>
                      <a:pt x="7042" y="1"/>
                    </a:moveTo>
                    <a:lnTo>
                      <a:pt x="3612" y="11692"/>
                    </a:lnTo>
                    <a:lnTo>
                      <a:pt x="0" y="45736"/>
                    </a:lnTo>
                    <a:lnTo>
                      <a:pt x="5774" y="47273"/>
                    </a:lnTo>
                    <a:lnTo>
                      <a:pt x="10903" y="18032"/>
                    </a:lnTo>
                    <a:lnTo>
                      <a:pt x="14381" y="46360"/>
                    </a:lnTo>
                    <a:lnTo>
                      <a:pt x="20855" y="45736"/>
                    </a:lnTo>
                    <a:lnTo>
                      <a:pt x="16725" y="1"/>
                    </a:lnTo>
                    <a:close/>
                  </a:path>
                </a:pathLst>
              </a:custGeom>
              <a:solidFill>
                <a:srgbClr val="2193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" name="Google Shape;2491;p45"/>
              <p:cNvSpPr/>
              <p:nvPr/>
            </p:nvSpPr>
            <p:spPr>
              <a:xfrm>
                <a:off x="5399672" y="4415118"/>
                <a:ext cx="298093" cy="163562"/>
              </a:xfrm>
              <a:custGeom>
                <a:avLst/>
                <a:gdLst/>
                <a:ahLst/>
                <a:cxnLst/>
                <a:rect l="l" t="t" r="r" b="b"/>
                <a:pathLst>
                  <a:path w="7321" h="4017" extrusionOk="0">
                    <a:moveTo>
                      <a:pt x="865" y="1"/>
                    </a:moveTo>
                    <a:lnTo>
                      <a:pt x="808" y="11"/>
                    </a:lnTo>
                    <a:lnTo>
                      <a:pt x="702" y="49"/>
                    </a:lnTo>
                    <a:lnTo>
                      <a:pt x="606" y="97"/>
                    </a:lnTo>
                    <a:lnTo>
                      <a:pt x="519" y="164"/>
                    </a:lnTo>
                    <a:lnTo>
                      <a:pt x="443" y="260"/>
                    </a:lnTo>
                    <a:lnTo>
                      <a:pt x="414" y="308"/>
                    </a:lnTo>
                    <a:lnTo>
                      <a:pt x="385" y="356"/>
                    </a:lnTo>
                    <a:lnTo>
                      <a:pt x="366" y="414"/>
                    </a:lnTo>
                    <a:lnTo>
                      <a:pt x="347" y="472"/>
                    </a:lnTo>
                    <a:lnTo>
                      <a:pt x="10" y="2114"/>
                    </a:lnTo>
                    <a:lnTo>
                      <a:pt x="1" y="2172"/>
                    </a:lnTo>
                    <a:lnTo>
                      <a:pt x="1" y="2230"/>
                    </a:lnTo>
                    <a:lnTo>
                      <a:pt x="1" y="2287"/>
                    </a:lnTo>
                    <a:lnTo>
                      <a:pt x="10" y="2345"/>
                    </a:lnTo>
                    <a:lnTo>
                      <a:pt x="39" y="2460"/>
                    </a:lnTo>
                    <a:lnTo>
                      <a:pt x="97" y="2556"/>
                    </a:lnTo>
                    <a:lnTo>
                      <a:pt x="164" y="2643"/>
                    </a:lnTo>
                    <a:lnTo>
                      <a:pt x="250" y="2720"/>
                    </a:lnTo>
                    <a:lnTo>
                      <a:pt x="298" y="2748"/>
                    </a:lnTo>
                    <a:lnTo>
                      <a:pt x="356" y="2777"/>
                    </a:lnTo>
                    <a:lnTo>
                      <a:pt x="404" y="2796"/>
                    </a:lnTo>
                    <a:lnTo>
                      <a:pt x="471" y="2806"/>
                    </a:lnTo>
                    <a:lnTo>
                      <a:pt x="6274" y="4007"/>
                    </a:lnTo>
                    <a:lnTo>
                      <a:pt x="6331" y="4016"/>
                    </a:lnTo>
                    <a:lnTo>
                      <a:pt x="6446" y="4016"/>
                    </a:lnTo>
                    <a:lnTo>
                      <a:pt x="6504" y="4007"/>
                    </a:lnTo>
                    <a:lnTo>
                      <a:pt x="6610" y="3978"/>
                    </a:lnTo>
                    <a:lnTo>
                      <a:pt x="6715" y="3920"/>
                    </a:lnTo>
                    <a:lnTo>
                      <a:pt x="6802" y="3853"/>
                    </a:lnTo>
                    <a:lnTo>
                      <a:pt x="6869" y="3767"/>
                    </a:lnTo>
                    <a:lnTo>
                      <a:pt x="6908" y="3719"/>
                    </a:lnTo>
                    <a:lnTo>
                      <a:pt x="6927" y="3661"/>
                    </a:lnTo>
                    <a:lnTo>
                      <a:pt x="6946" y="3613"/>
                    </a:lnTo>
                    <a:lnTo>
                      <a:pt x="6965" y="3546"/>
                    </a:lnTo>
                    <a:lnTo>
                      <a:pt x="7301" y="1903"/>
                    </a:lnTo>
                    <a:lnTo>
                      <a:pt x="7311" y="1845"/>
                    </a:lnTo>
                    <a:lnTo>
                      <a:pt x="7321" y="1788"/>
                    </a:lnTo>
                    <a:lnTo>
                      <a:pt x="7311" y="1730"/>
                    </a:lnTo>
                    <a:lnTo>
                      <a:pt x="7301" y="1672"/>
                    </a:lnTo>
                    <a:lnTo>
                      <a:pt x="7273" y="1567"/>
                    </a:lnTo>
                    <a:lnTo>
                      <a:pt x="7225" y="1461"/>
                    </a:lnTo>
                    <a:lnTo>
                      <a:pt x="7148" y="1375"/>
                    </a:lnTo>
                    <a:lnTo>
                      <a:pt x="7061" y="1307"/>
                    </a:lnTo>
                    <a:lnTo>
                      <a:pt x="7013" y="1269"/>
                    </a:lnTo>
                    <a:lnTo>
                      <a:pt x="6965" y="1250"/>
                    </a:lnTo>
                    <a:lnTo>
                      <a:pt x="6908" y="1231"/>
                    </a:lnTo>
                    <a:lnTo>
                      <a:pt x="6850" y="1211"/>
                    </a:lnTo>
                    <a:lnTo>
                      <a:pt x="1038" y="11"/>
                    </a:lnTo>
                    <a:lnTo>
                      <a:pt x="981" y="1"/>
                    </a:lnTo>
                    <a:close/>
                  </a:path>
                </a:pathLst>
              </a:custGeom>
              <a:solidFill>
                <a:srgbClr val="02DAA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" name="Google Shape;2492;p45"/>
              <p:cNvSpPr/>
              <p:nvPr/>
            </p:nvSpPr>
            <p:spPr>
              <a:xfrm>
                <a:off x="5990675" y="4419068"/>
                <a:ext cx="320772" cy="151021"/>
              </a:xfrm>
              <a:custGeom>
                <a:avLst/>
                <a:gdLst/>
                <a:ahLst/>
                <a:cxnLst/>
                <a:rect l="l" t="t" r="r" b="b"/>
                <a:pathLst>
                  <a:path w="7878" h="3709" extrusionOk="0">
                    <a:moveTo>
                      <a:pt x="7032" y="0"/>
                    </a:moveTo>
                    <a:lnTo>
                      <a:pt x="6965" y="10"/>
                    </a:lnTo>
                    <a:lnTo>
                      <a:pt x="529" y="884"/>
                    </a:lnTo>
                    <a:lnTo>
                      <a:pt x="462" y="893"/>
                    </a:lnTo>
                    <a:lnTo>
                      <a:pt x="404" y="913"/>
                    </a:lnTo>
                    <a:lnTo>
                      <a:pt x="356" y="932"/>
                    </a:lnTo>
                    <a:lnTo>
                      <a:pt x="298" y="961"/>
                    </a:lnTo>
                    <a:lnTo>
                      <a:pt x="250" y="989"/>
                    </a:lnTo>
                    <a:lnTo>
                      <a:pt x="202" y="1028"/>
                    </a:lnTo>
                    <a:lnTo>
                      <a:pt x="126" y="1114"/>
                    </a:lnTo>
                    <a:lnTo>
                      <a:pt x="58" y="1210"/>
                    </a:lnTo>
                    <a:lnTo>
                      <a:pt x="39" y="1268"/>
                    </a:lnTo>
                    <a:lnTo>
                      <a:pt x="20" y="1326"/>
                    </a:lnTo>
                    <a:lnTo>
                      <a:pt x="10" y="1383"/>
                    </a:lnTo>
                    <a:lnTo>
                      <a:pt x="1" y="1441"/>
                    </a:lnTo>
                    <a:lnTo>
                      <a:pt x="1" y="1508"/>
                    </a:lnTo>
                    <a:lnTo>
                      <a:pt x="1" y="1566"/>
                    </a:lnTo>
                    <a:lnTo>
                      <a:pt x="222" y="3180"/>
                    </a:lnTo>
                    <a:lnTo>
                      <a:pt x="231" y="3247"/>
                    </a:lnTo>
                    <a:lnTo>
                      <a:pt x="250" y="3305"/>
                    </a:lnTo>
                    <a:lnTo>
                      <a:pt x="279" y="3362"/>
                    </a:lnTo>
                    <a:lnTo>
                      <a:pt x="298" y="3410"/>
                    </a:lnTo>
                    <a:lnTo>
                      <a:pt x="337" y="3458"/>
                    </a:lnTo>
                    <a:lnTo>
                      <a:pt x="375" y="3506"/>
                    </a:lnTo>
                    <a:lnTo>
                      <a:pt x="462" y="3583"/>
                    </a:lnTo>
                    <a:lnTo>
                      <a:pt x="558" y="3650"/>
                    </a:lnTo>
                    <a:lnTo>
                      <a:pt x="615" y="3670"/>
                    </a:lnTo>
                    <a:lnTo>
                      <a:pt x="673" y="3689"/>
                    </a:lnTo>
                    <a:lnTo>
                      <a:pt x="731" y="3708"/>
                    </a:lnTo>
                    <a:lnTo>
                      <a:pt x="913" y="3708"/>
                    </a:lnTo>
                    <a:lnTo>
                      <a:pt x="7349" y="2834"/>
                    </a:lnTo>
                    <a:lnTo>
                      <a:pt x="7417" y="2824"/>
                    </a:lnTo>
                    <a:lnTo>
                      <a:pt x="7474" y="2805"/>
                    </a:lnTo>
                    <a:lnTo>
                      <a:pt x="7522" y="2786"/>
                    </a:lnTo>
                    <a:lnTo>
                      <a:pt x="7580" y="2757"/>
                    </a:lnTo>
                    <a:lnTo>
                      <a:pt x="7628" y="2719"/>
                    </a:lnTo>
                    <a:lnTo>
                      <a:pt x="7676" y="2690"/>
                    </a:lnTo>
                    <a:lnTo>
                      <a:pt x="7753" y="2603"/>
                    </a:lnTo>
                    <a:lnTo>
                      <a:pt x="7820" y="2498"/>
                    </a:lnTo>
                    <a:lnTo>
                      <a:pt x="7839" y="2450"/>
                    </a:lnTo>
                    <a:lnTo>
                      <a:pt x="7859" y="2392"/>
                    </a:lnTo>
                    <a:lnTo>
                      <a:pt x="7868" y="2334"/>
                    </a:lnTo>
                    <a:lnTo>
                      <a:pt x="7878" y="2267"/>
                    </a:lnTo>
                    <a:lnTo>
                      <a:pt x="7878" y="2209"/>
                    </a:lnTo>
                    <a:lnTo>
                      <a:pt x="7878" y="2152"/>
                    </a:lnTo>
                    <a:lnTo>
                      <a:pt x="7657" y="528"/>
                    </a:lnTo>
                    <a:lnTo>
                      <a:pt x="7647" y="471"/>
                    </a:lnTo>
                    <a:lnTo>
                      <a:pt x="7628" y="413"/>
                    </a:lnTo>
                    <a:lnTo>
                      <a:pt x="7599" y="355"/>
                    </a:lnTo>
                    <a:lnTo>
                      <a:pt x="7580" y="298"/>
                    </a:lnTo>
                    <a:lnTo>
                      <a:pt x="7542" y="250"/>
                    </a:lnTo>
                    <a:lnTo>
                      <a:pt x="7503" y="211"/>
                    </a:lnTo>
                    <a:lnTo>
                      <a:pt x="7417" y="125"/>
                    </a:lnTo>
                    <a:lnTo>
                      <a:pt x="7321" y="67"/>
                    </a:lnTo>
                    <a:lnTo>
                      <a:pt x="7263" y="38"/>
                    </a:lnTo>
                    <a:lnTo>
                      <a:pt x="7215" y="19"/>
                    </a:lnTo>
                    <a:lnTo>
                      <a:pt x="7148" y="10"/>
                    </a:lnTo>
                    <a:lnTo>
                      <a:pt x="7090" y="0"/>
                    </a:lnTo>
                    <a:close/>
                  </a:path>
                </a:pathLst>
              </a:custGeom>
              <a:solidFill>
                <a:srgbClr val="02DAA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" name="Google Shape;2493;p45"/>
              <p:cNvSpPr/>
              <p:nvPr/>
            </p:nvSpPr>
            <p:spPr>
              <a:xfrm>
                <a:off x="6117793" y="2206037"/>
                <a:ext cx="201470" cy="582423"/>
              </a:xfrm>
              <a:custGeom>
                <a:avLst/>
                <a:gdLst/>
                <a:ahLst/>
                <a:cxnLst/>
                <a:rect l="l" t="t" r="r" b="b"/>
                <a:pathLst>
                  <a:path w="4948" h="14304" extrusionOk="0">
                    <a:moveTo>
                      <a:pt x="3738" y="0"/>
                    </a:moveTo>
                    <a:lnTo>
                      <a:pt x="865" y="4947"/>
                    </a:lnTo>
                    <a:lnTo>
                      <a:pt x="1" y="12238"/>
                    </a:lnTo>
                    <a:lnTo>
                      <a:pt x="3324" y="14304"/>
                    </a:lnTo>
                    <a:lnTo>
                      <a:pt x="4871" y="6062"/>
                    </a:lnTo>
                    <a:lnTo>
                      <a:pt x="4909" y="5793"/>
                    </a:lnTo>
                    <a:lnTo>
                      <a:pt x="4938" y="5514"/>
                    </a:lnTo>
                    <a:lnTo>
                      <a:pt x="4948" y="5235"/>
                    </a:lnTo>
                    <a:lnTo>
                      <a:pt x="4948" y="4966"/>
                    </a:lnTo>
                    <a:lnTo>
                      <a:pt x="4929" y="4688"/>
                    </a:lnTo>
                    <a:lnTo>
                      <a:pt x="4900" y="4409"/>
                    </a:lnTo>
                    <a:lnTo>
                      <a:pt x="4852" y="4140"/>
                    </a:lnTo>
                    <a:lnTo>
                      <a:pt x="4785" y="3871"/>
                    </a:lnTo>
                    <a:lnTo>
                      <a:pt x="3738" y="0"/>
                    </a:ln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" name="Google Shape;2494;p45"/>
              <p:cNvSpPr/>
              <p:nvPr/>
            </p:nvSpPr>
            <p:spPr>
              <a:xfrm>
                <a:off x="5662132" y="1774196"/>
                <a:ext cx="418169" cy="849204"/>
              </a:xfrm>
              <a:custGeom>
                <a:avLst/>
                <a:gdLst/>
                <a:ahLst/>
                <a:cxnLst/>
                <a:rect l="l" t="t" r="r" b="b"/>
                <a:pathLst>
                  <a:path w="10270" h="20856" extrusionOk="0">
                    <a:moveTo>
                      <a:pt x="2056" y="1"/>
                    </a:moveTo>
                    <a:lnTo>
                      <a:pt x="0" y="4679"/>
                    </a:lnTo>
                    <a:lnTo>
                      <a:pt x="2316" y="20856"/>
                    </a:lnTo>
                    <a:lnTo>
                      <a:pt x="10269" y="20856"/>
                    </a:lnTo>
                    <a:lnTo>
                      <a:pt x="10269" y="17964"/>
                    </a:lnTo>
                    <a:lnTo>
                      <a:pt x="9482" y="5188"/>
                    </a:lnTo>
                    <a:lnTo>
                      <a:pt x="7570" y="212"/>
                    </a:lnTo>
                    <a:lnTo>
                      <a:pt x="2056" y="1"/>
                    </a:ln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" name="Google Shape;2495;p45"/>
              <p:cNvSpPr/>
              <p:nvPr/>
            </p:nvSpPr>
            <p:spPr>
              <a:xfrm>
                <a:off x="6129153" y="2705874"/>
                <a:ext cx="121297" cy="247237"/>
              </a:xfrm>
              <a:custGeom>
                <a:avLst/>
                <a:gdLst/>
                <a:ahLst/>
                <a:cxnLst/>
                <a:rect l="l" t="t" r="r" b="b"/>
                <a:pathLst>
                  <a:path w="2979" h="6072" extrusionOk="0">
                    <a:moveTo>
                      <a:pt x="653" y="1"/>
                    </a:moveTo>
                    <a:lnTo>
                      <a:pt x="500" y="10"/>
                    </a:lnTo>
                    <a:lnTo>
                      <a:pt x="336" y="20"/>
                    </a:lnTo>
                    <a:lnTo>
                      <a:pt x="173" y="49"/>
                    </a:lnTo>
                    <a:lnTo>
                      <a:pt x="0" y="78"/>
                    </a:lnTo>
                    <a:lnTo>
                      <a:pt x="1749" y="6072"/>
                    </a:lnTo>
                    <a:lnTo>
                      <a:pt x="2200" y="6072"/>
                    </a:lnTo>
                    <a:lnTo>
                      <a:pt x="2277" y="6062"/>
                    </a:lnTo>
                    <a:lnTo>
                      <a:pt x="2344" y="6053"/>
                    </a:lnTo>
                    <a:lnTo>
                      <a:pt x="2402" y="6024"/>
                    </a:lnTo>
                    <a:lnTo>
                      <a:pt x="2469" y="5985"/>
                    </a:lnTo>
                    <a:lnTo>
                      <a:pt x="2527" y="5937"/>
                    </a:lnTo>
                    <a:lnTo>
                      <a:pt x="2575" y="5889"/>
                    </a:lnTo>
                    <a:lnTo>
                      <a:pt x="2623" y="5822"/>
                    </a:lnTo>
                    <a:lnTo>
                      <a:pt x="2671" y="5755"/>
                    </a:lnTo>
                    <a:lnTo>
                      <a:pt x="2709" y="5668"/>
                    </a:lnTo>
                    <a:lnTo>
                      <a:pt x="2748" y="5582"/>
                    </a:lnTo>
                    <a:lnTo>
                      <a:pt x="2815" y="5390"/>
                    </a:lnTo>
                    <a:lnTo>
                      <a:pt x="2873" y="5169"/>
                    </a:lnTo>
                    <a:lnTo>
                      <a:pt x="2911" y="4929"/>
                    </a:lnTo>
                    <a:lnTo>
                      <a:pt x="2949" y="4669"/>
                    </a:lnTo>
                    <a:lnTo>
                      <a:pt x="2969" y="4391"/>
                    </a:lnTo>
                    <a:lnTo>
                      <a:pt x="2978" y="4093"/>
                    </a:lnTo>
                    <a:lnTo>
                      <a:pt x="2978" y="3795"/>
                    </a:lnTo>
                    <a:lnTo>
                      <a:pt x="2978" y="3488"/>
                    </a:lnTo>
                    <a:lnTo>
                      <a:pt x="2969" y="3171"/>
                    </a:lnTo>
                    <a:lnTo>
                      <a:pt x="2949" y="2863"/>
                    </a:lnTo>
                    <a:lnTo>
                      <a:pt x="2921" y="2556"/>
                    </a:lnTo>
                    <a:lnTo>
                      <a:pt x="2882" y="2249"/>
                    </a:lnTo>
                    <a:lnTo>
                      <a:pt x="2834" y="1960"/>
                    </a:lnTo>
                    <a:lnTo>
                      <a:pt x="2757" y="1682"/>
                    </a:lnTo>
                    <a:lnTo>
                      <a:pt x="2719" y="1547"/>
                    </a:lnTo>
                    <a:lnTo>
                      <a:pt x="2671" y="1413"/>
                    </a:lnTo>
                    <a:lnTo>
                      <a:pt x="2613" y="1288"/>
                    </a:lnTo>
                    <a:lnTo>
                      <a:pt x="2556" y="1173"/>
                    </a:lnTo>
                    <a:lnTo>
                      <a:pt x="2498" y="1057"/>
                    </a:lnTo>
                    <a:lnTo>
                      <a:pt x="2431" y="942"/>
                    </a:lnTo>
                    <a:lnTo>
                      <a:pt x="2354" y="837"/>
                    </a:lnTo>
                    <a:lnTo>
                      <a:pt x="2277" y="731"/>
                    </a:lnTo>
                    <a:lnTo>
                      <a:pt x="2200" y="644"/>
                    </a:lnTo>
                    <a:lnTo>
                      <a:pt x="2114" y="548"/>
                    </a:lnTo>
                    <a:lnTo>
                      <a:pt x="2018" y="462"/>
                    </a:lnTo>
                    <a:lnTo>
                      <a:pt x="1922" y="385"/>
                    </a:lnTo>
                    <a:lnTo>
                      <a:pt x="1816" y="318"/>
                    </a:lnTo>
                    <a:lnTo>
                      <a:pt x="1710" y="251"/>
                    </a:lnTo>
                    <a:lnTo>
                      <a:pt x="1595" y="193"/>
                    </a:lnTo>
                    <a:lnTo>
                      <a:pt x="1480" y="145"/>
                    </a:lnTo>
                    <a:lnTo>
                      <a:pt x="1355" y="97"/>
                    </a:lnTo>
                    <a:lnTo>
                      <a:pt x="1230" y="68"/>
                    </a:lnTo>
                    <a:lnTo>
                      <a:pt x="1095" y="39"/>
                    </a:lnTo>
                    <a:lnTo>
                      <a:pt x="951" y="20"/>
                    </a:lnTo>
                    <a:lnTo>
                      <a:pt x="807" y="10"/>
                    </a:lnTo>
                    <a:lnTo>
                      <a:pt x="653" y="1"/>
                    </a:lnTo>
                    <a:close/>
                  </a:path>
                </a:pathLst>
              </a:custGeom>
              <a:solidFill>
                <a:srgbClr val="B12E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" name="Google Shape;2496;p45"/>
              <p:cNvSpPr/>
              <p:nvPr/>
            </p:nvSpPr>
            <p:spPr>
              <a:xfrm>
                <a:off x="5970358" y="1782828"/>
                <a:ext cx="332092" cy="1773451"/>
              </a:xfrm>
              <a:custGeom>
                <a:avLst/>
                <a:gdLst/>
                <a:ahLst/>
                <a:cxnLst/>
                <a:rect l="l" t="t" r="r" b="b"/>
                <a:pathLst>
                  <a:path w="8156" h="43555" extrusionOk="0">
                    <a:moveTo>
                      <a:pt x="0" y="0"/>
                    </a:moveTo>
                    <a:lnTo>
                      <a:pt x="192" y="807"/>
                    </a:lnTo>
                    <a:lnTo>
                      <a:pt x="413" y="1720"/>
                    </a:lnTo>
                    <a:lnTo>
                      <a:pt x="673" y="2892"/>
                    </a:lnTo>
                    <a:lnTo>
                      <a:pt x="807" y="3554"/>
                    </a:lnTo>
                    <a:lnTo>
                      <a:pt x="951" y="4256"/>
                    </a:lnTo>
                    <a:lnTo>
                      <a:pt x="1095" y="4995"/>
                    </a:lnTo>
                    <a:lnTo>
                      <a:pt x="1239" y="5764"/>
                    </a:lnTo>
                    <a:lnTo>
                      <a:pt x="1364" y="6552"/>
                    </a:lnTo>
                    <a:lnTo>
                      <a:pt x="1489" y="7339"/>
                    </a:lnTo>
                    <a:lnTo>
                      <a:pt x="1604" y="8146"/>
                    </a:lnTo>
                    <a:lnTo>
                      <a:pt x="1700" y="8934"/>
                    </a:lnTo>
                    <a:lnTo>
                      <a:pt x="1748" y="9405"/>
                    </a:lnTo>
                    <a:lnTo>
                      <a:pt x="1797" y="9875"/>
                    </a:lnTo>
                    <a:lnTo>
                      <a:pt x="1835" y="10327"/>
                    </a:lnTo>
                    <a:lnTo>
                      <a:pt x="1864" y="10778"/>
                    </a:lnTo>
                    <a:lnTo>
                      <a:pt x="1883" y="11211"/>
                    </a:lnTo>
                    <a:lnTo>
                      <a:pt x="1893" y="11633"/>
                    </a:lnTo>
                    <a:lnTo>
                      <a:pt x="1883" y="12046"/>
                    </a:lnTo>
                    <a:lnTo>
                      <a:pt x="1873" y="12440"/>
                    </a:lnTo>
                    <a:lnTo>
                      <a:pt x="1864" y="12920"/>
                    </a:lnTo>
                    <a:lnTo>
                      <a:pt x="1873" y="13516"/>
                    </a:lnTo>
                    <a:lnTo>
                      <a:pt x="1902" y="14237"/>
                    </a:lnTo>
                    <a:lnTo>
                      <a:pt x="1941" y="15053"/>
                    </a:lnTo>
                    <a:lnTo>
                      <a:pt x="1989" y="15966"/>
                    </a:lnTo>
                    <a:lnTo>
                      <a:pt x="2056" y="16965"/>
                    </a:lnTo>
                    <a:lnTo>
                      <a:pt x="2210" y="19174"/>
                    </a:lnTo>
                    <a:lnTo>
                      <a:pt x="2411" y="21624"/>
                    </a:lnTo>
                    <a:lnTo>
                      <a:pt x="2632" y="24237"/>
                    </a:lnTo>
                    <a:lnTo>
                      <a:pt x="2882" y="26936"/>
                    </a:lnTo>
                    <a:lnTo>
                      <a:pt x="3132" y="29664"/>
                    </a:lnTo>
                    <a:lnTo>
                      <a:pt x="3391" y="32335"/>
                    </a:lnTo>
                    <a:lnTo>
                      <a:pt x="3651" y="34880"/>
                    </a:lnTo>
                    <a:lnTo>
                      <a:pt x="4092" y="39318"/>
                    </a:lnTo>
                    <a:lnTo>
                      <a:pt x="4419" y="42392"/>
                    </a:lnTo>
                    <a:lnTo>
                      <a:pt x="4534" y="43555"/>
                    </a:lnTo>
                    <a:lnTo>
                      <a:pt x="8156" y="42412"/>
                    </a:lnTo>
                    <a:lnTo>
                      <a:pt x="7685" y="39943"/>
                    </a:lnTo>
                    <a:lnTo>
                      <a:pt x="7205" y="37330"/>
                    </a:lnTo>
                    <a:lnTo>
                      <a:pt x="6628" y="34208"/>
                    </a:lnTo>
                    <a:lnTo>
                      <a:pt x="6033" y="30894"/>
                    </a:lnTo>
                    <a:lnTo>
                      <a:pt x="5466" y="27685"/>
                    </a:lnTo>
                    <a:lnTo>
                      <a:pt x="5216" y="26225"/>
                    </a:lnTo>
                    <a:lnTo>
                      <a:pt x="5005" y="24909"/>
                    </a:lnTo>
                    <a:lnTo>
                      <a:pt x="4822" y="23766"/>
                    </a:lnTo>
                    <a:lnTo>
                      <a:pt x="4698" y="22853"/>
                    </a:lnTo>
                    <a:lnTo>
                      <a:pt x="4602" y="22037"/>
                    </a:lnTo>
                    <a:lnTo>
                      <a:pt x="4525" y="21182"/>
                    </a:lnTo>
                    <a:lnTo>
                      <a:pt x="4457" y="20298"/>
                    </a:lnTo>
                    <a:lnTo>
                      <a:pt x="4400" y="19405"/>
                    </a:lnTo>
                    <a:lnTo>
                      <a:pt x="4361" y="18511"/>
                    </a:lnTo>
                    <a:lnTo>
                      <a:pt x="4323" y="17618"/>
                    </a:lnTo>
                    <a:lnTo>
                      <a:pt x="4304" y="16753"/>
                    </a:lnTo>
                    <a:lnTo>
                      <a:pt x="4285" y="15927"/>
                    </a:lnTo>
                    <a:lnTo>
                      <a:pt x="4265" y="14438"/>
                    </a:lnTo>
                    <a:lnTo>
                      <a:pt x="4256" y="13247"/>
                    </a:lnTo>
                    <a:lnTo>
                      <a:pt x="4265" y="12171"/>
                    </a:lnTo>
                    <a:lnTo>
                      <a:pt x="7359" y="10394"/>
                    </a:lnTo>
                    <a:lnTo>
                      <a:pt x="5351" y="4525"/>
                    </a:lnTo>
                    <a:lnTo>
                      <a:pt x="5245" y="4256"/>
                    </a:lnTo>
                    <a:lnTo>
                      <a:pt x="5139" y="3996"/>
                    </a:lnTo>
                    <a:lnTo>
                      <a:pt x="5015" y="3737"/>
                    </a:lnTo>
                    <a:lnTo>
                      <a:pt x="4870" y="3487"/>
                    </a:lnTo>
                    <a:lnTo>
                      <a:pt x="4726" y="3247"/>
                    </a:lnTo>
                    <a:lnTo>
                      <a:pt x="4563" y="3007"/>
                    </a:lnTo>
                    <a:lnTo>
                      <a:pt x="4390" y="2786"/>
                    </a:lnTo>
                    <a:lnTo>
                      <a:pt x="4208" y="2565"/>
                    </a:lnTo>
                    <a:lnTo>
                      <a:pt x="4016" y="2354"/>
                    </a:lnTo>
                    <a:lnTo>
                      <a:pt x="3814" y="2162"/>
                    </a:lnTo>
                    <a:lnTo>
                      <a:pt x="3602" y="1969"/>
                    </a:lnTo>
                    <a:lnTo>
                      <a:pt x="3382" y="1797"/>
                    </a:lnTo>
                    <a:lnTo>
                      <a:pt x="3151" y="1624"/>
                    </a:lnTo>
                    <a:lnTo>
                      <a:pt x="2911" y="1470"/>
                    </a:lnTo>
                    <a:lnTo>
                      <a:pt x="2671" y="1326"/>
                    </a:lnTo>
                    <a:lnTo>
                      <a:pt x="2411" y="1191"/>
                    </a:lnTo>
                    <a:lnTo>
                      <a:pt x="1422" y="70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2DAA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" name="Google Shape;2497;p45"/>
              <p:cNvSpPr/>
              <p:nvPr/>
            </p:nvSpPr>
            <p:spPr>
              <a:xfrm>
                <a:off x="5970358" y="1782828"/>
                <a:ext cx="102486" cy="363770"/>
              </a:xfrm>
              <a:custGeom>
                <a:avLst/>
                <a:gdLst/>
                <a:ahLst/>
                <a:cxnLst/>
                <a:rect l="l" t="t" r="r" b="b"/>
                <a:pathLst>
                  <a:path w="2517" h="8934" extrusionOk="0">
                    <a:moveTo>
                      <a:pt x="0" y="0"/>
                    </a:moveTo>
                    <a:lnTo>
                      <a:pt x="192" y="807"/>
                    </a:lnTo>
                    <a:lnTo>
                      <a:pt x="413" y="1720"/>
                    </a:lnTo>
                    <a:lnTo>
                      <a:pt x="673" y="2892"/>
                    </a:lnTo>
                    <a:lnTo>
                      <a:pt x="807" y="3554"/>
                    </a:lnTo>
                    <a:lnTo>
                      <a:pt x="951" y="4256"/>
                    </a:lnTo>
                    <a:lnTo>
                      <a:pt x="1095" y="4995"/>
                    </a:lnTo>
                    <a:lnTo>
                      <a:pt x="1239" y="5764"/>
                    </a:lnTo>
                    <a:lnTo>
                      <a:pt x="1364" y="6552"/>
                    </a:lnTo>
                    <a:lnTo>
                      <a:pt x="1489" y="7339"/>
                    </a:lnTo>
                    <a:lnTo>
                      <a:pt x="1604" y="8146"/>
                    </a:lnTo>
                    <a:lnTo>
                      <a:pt x="1700" y="8934"/>
                    </a:lnTo>
                    <a:lnTo>
                      <a:pt x="2517" y="4995"/>
                    </a:lnTo>
                    <a:lnTo>
                      <a:pt x="1422" y="3180"/>
                    </a:lnTo>
                    <a:lnTo>
                      <a:pt x="1873" y="1624"/>
                    </a:lnTo>
                    <a:lnTo>
                      <a:pt x="1422" y="70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193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" name="Google Shape;2498;p45"/>
              <p:cNvSpPr/>
              <p:nvPr/>
            </p:nvSpPr>
            <p:spPr>
              <a:xfrm>
                <a:off x="5313231" y="1774196"/>
                <a:ext cx="495247" cy="1860708"/>
              </a:xfrm>
              <a:custGeom>
                <a:avLst/>
                <a:gdLst/>
                <a:ahLst/>
                <a:cxnLst/>
                <a:rect l="l" t="t" r="r" b="b"/>
                <a:pathLst>
                  <a:path w="12163" h="45698" extrusionOk="0">
                    <a:moveTo>
                      <a:pt x="10625" y="1"/>
                    </a:moveTo>
                    <a:lnTo>
                      <a:pt x="9693" y="1778"/>
                    </a:lnTo>
                    <a:lnTo>
                      <a:pt x="7753" y="5486"/>
                    </a:lnTo>
                    <a:lnTo>
                      <a:pt x="7705" y="6235"/>
                    </a:lnTo>
                    <a:lnTo>
                      <a:pt x="7542" y="8224"/>
                    </a:lnTo>
                    <a:lnTo>
                      <a:pt x="7426" y="9588"/>
                    </a:lnTo>
                    <a:lnTo>
                      <a:pt x="7273" y="11134"/>
                    </a:lnTo>
                    <a:lnTo>
                      <a:pt x="7109" y="12815"/>
                    </a:lnTo>
                    <a:lnTo>
                      <a:pt x="6908" y="14602"/>
                    </a:lnTo>
                    <a:lnTo>
                      <a:pt x="6687" y="16456"/>
                    </a:lnTo>
                    <a:lnTo>
                      <a:pt x="6562" y="17398"/>
                    </a:lnTo>
                    <a:lnTo>
                      <a:pt x="6437" y="18329"/>
                    </a:lnTo>
                    <a:lnTo>
                      <a:pt x="6302" y="19252"/>
                    </a:lnTo>
                    <a:lnTo>
                      <a:pt x="6168" y="20164"/>
                    </a:lnTo>
                    <a:lnTo>
                      <a:pt x="6014" y="21058"/>
                    </a:lnTo>
                    <a:lnTo>
                      <a:pt x="5870" y="21922"/>
                    </a:lnTo>
                    <a:lnTo>
                      <a:pt x="5736" y="22585"/>
                    </a:lnTo>
                    <a:lnTo>
                      <a:pt x="5592" y="23296"/>
                    </a:lnTo>
                    <a:lnTo>
                      <a:pt x="5438" y="24045"/>
                    </a:lnTo>
                    <a:lnTo>
                      <a:pt x="5255" y="24823"/>
                    </a:lnTo>
                    <a:lnTo>
                      <a:pt x="5073" y="25640"/>
                    </a:lnTo>
                    <a:lnTo>
                      <a:pt x="4861" y="26476"/>
                    </a:lnTo>
                    <a:lnTo>
                      <a:pt x="4429" y="28214"/>
                    </a:lnTo>
                    <a:lnTo>
                      <a:pt x="3958" y="30020"/>
                    </a:lnTo>
                    <a:lnTo>
                      <a:pt x="3469" y="31836"/>
                    </a:lnTo>
                    <a:lnTo>
                      <a:pt x="2969" y="33642"/>
                    </a:lnTo>
                    <a:lnTo>
                      <a:pt x="2470" y="35409"/>
                    </a:lnTo>
                    <a:lnTo>
                      <a:pt x="1989" y="37090"/>
                    </a:lnTo>
                    <a:lnTo>
                      <a:pt x="1528" y="38656"/>
                    </a:lnTo>
                    <a:lnTo>
                      <a:pt x="740" y="41308"/>
                    </a:lnTo>
                    <a:lnTo>
                      <a:pt x="202" y="43104"/>
                    </a:lnTo>
                    <a:lnTo>
                      <a:pt x="1" y="43767"/>
                    </a:lnTo>
                    <a:lnTo>
                      <a:pt x="8032" y="45698"/>
                    </a:lnTo>
                    <a:lnTo>
                      <a:pt x="8512" y="42479"/>
                    </a:lnTo>
                    <a:lnTo>
                      <a:pt x="9607" y="35112"/>
                    </a:lnTo>
                    <a:lnTo>
                      <a:pt x="10212" y="30933"/>
                    </a:lnTo>
                    <a:lnTo>
                      <a:pt x="10779" y="26994"/>
                    </a:lnTo>
                    <a:lnTo>
                      <a:pt x="11019" y="25256"/>
                    </a:lnTo>
                    <a:lnTo>
                      <a:pt x="11230" y="23728"/>
                    </a:lnTo>
                    <a:lnTo>
                      <a:pt x="11394" y="22479"/>
                    </a:lnTo>
                    <a:lnTo>
                      <a:pt x="11499" y="21557"/>
                    </a:lnTo>
                    <a:lnTo>
                      <a:pt x="11605" y="20606"/>
                    </a:lnTo>
                    <a:lnTo>
                      <a:pt x="11711" y="19415"/>
                    </a:lnTo>
                    <a:lnTo>
                      <a:pt x="11826" y="18022"/>
                    </a:lnTo>
                    <a:lnTo>
                      <a:pt x="11941" y="16466"/>
                    </a:lnTo>
                    <a:lnTo>
                      <a:pt x="11989" y="15630"/>
                    </a:lnTo>
                    <a:lnTo>
                      <a:pt x="12037" y="14775"/>
                    </a:lnTo>
                    <a:lnTo>
                      <a:pt x="12076" y="13901"/>
                    </a:lnTo>
                    <a:lnTo>
                      <a:pt x="12105" y="13008"/>
                    </a:lnTo>
                    <a:lnTo>
                      <a:pt x="12133" y="12105"/>
                    </a:lnTo>
                    <a:lnTo>
                      <a:pt x="12153" y="11192"/>
                    </a:lnTo>
                    <a:lnTo>
                      <a:pt x="12162" y="10279"/>
                    </a:lnTo>
                    <a:lnTo>
                      <a:pt x="12153" y="9367"/>
                    </a:lnTo>
                    <a:lnTo>
                      <a:pt x="12143" y="8637"/>
                    </a:lnTo>
                    <a:lnTo>
                      <a:pt x="12124" y="7907"/>
                    </a:lnTo>
                    <a:lnTo>
                      <a:pt x="12095" y="7196"/>
                    </a:lnTo>
                    <a:lnTo>
                      <a:pt x="12057" y="6495"/>
                    </a:lnTo>
                    <a:lnTo>
                      <a:pt x="12008" y="5803"/>
                    </a:lnTo>
                    <a:lnTo>
                      <a:pt x="11951" y="5131"/>
                    </a:lnTo>
                    <a:lnTo>
                      <a:pt x="11874" y="4487"/>
                    </a:lnTo>
                    <a:lnTo>
                      <a:pt x="11797" y="3862"/>
                    </a:lnTo>
                    <a:lnTo>
                      <a:pt x="11701" y="3257"/>
                    </a:lnTo>
                    <a:lnTo>
                      <a:pt x="11586" y="2691"/>
                    </a:lnTo>
                    <a:lnTo>
                      <a:pt x="11471" y="2153"/>
                    </a:lnTo>
                    <a:lnTo>
                      <a:pt x="11403" y="1893"/>
                    </a:lnTo>
                    <a:lnTo>
                      <a:pt x="11326" y="1643"/>
                    </a:lnTo>
                    <a:lnTo>
                      <a:pt x="11250" y="1403"/>
                    </a:lnTo>
                    <a:lnTo>
                      <a:pt x="11173" y="1173"/>
                    </a:lnTo>
                    <a:lnTo>
                      <a:pt x="11096" y="952"/>
                    </a:lnTo>
                    <a:lnTo>
                      <a:pt x="11009" y="740"/>
                    </a:lnTo>
                    <a:lnTo>
                      <a:pt x="10913" y="539"/>
                    </a:lnTo>
                    <a:lnTo>
                      <a:pt x="10827" y="347"/>
                    </a:lnTo>
                    <a:lnTo>
                      <a:pt x="10721" y="164"/>
                    </a:lnTo>
                    <a:lnTo>
                      <a:pt x="10625" y="1"/>
                    </a:lnTo>
                    <a:close/>
                  </a:path>
                </a:pathLst>
              </a:custGeom>
              <a:solidFill>
                <a:srgbClr val="02DAA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" name="Google Shape;2499;p45"/>
              <p:cNvSpPr/>
              <p:nvPr/>
            </p:nvSpPr>
            <p:spPr>
              <a:xfrm>
                <a:off x="5382083" y="1774196"/>
                <a:ext cx="363811" cy="597326"/>
              </a:xfrm>
              <a:custGeom>
                <a:avLst/>
                <a:gdLst/>
                <a:ahLst/>
                <a:cxnLst/>
                <a:rect l="l" t="t" r="r" b="b"/>
                <a:pathLst>
                  <a:path w="8935" h="14670" extrusionOk="0">
                    <a:moveTo>
                      <a:pt x="8934" y="1"/>
                    </a:moveTo>
                    <a:lnTo>
                      <a:pt x="6878" y="942"/>
                    </a:lnTo>
                    <a:lnTo>
                      <a:pt x="4429" y="2057"/>
                    </a:lnTo>
                    <a:lnTo>
                      <a:pt x="4121" y="2210"/>
                    </a:lnTo>
                    <a:lnTo>
                      <a:pt x="3824" y="2383"/>
                    </a:lnTo>
                    <a:lnTo>
                      <a:pt x="3545" y="2566"/>
                    </a:lnTo>
                    <a:lnTo>
                      <a:pt x="3267" y="2767"/>
                    </a:lnTo>
                    <a:lnTo>
                      <a:pt x="3007" y="2988"/>
                    </a:lnTo>
                    <a:lnTo>
                      <a:pt x="2767" y="3228"/>
                    </a:lnTo>
                    <a:lnTo>
                      <a:pt x="2536" y="3469"/>
                    </a:lnTo>
                    <a:lnTo>
                      <a:pt x="2325" y="3738"/>
                    </a:lnTo>
                    <a:lnTo>
                      <a:pt x="2123" y="4007"/>
                    </a:lnTo>
                    <a:lnTo>
                      <a:pt x="1950" y="4295"/>
                    </a:lnTo>
                    <a:lnTo>
                      <a:pt x="1787" y="4583"/>
                    </a:lnTo>
                    <a:lnTo>
                      <a:pt x="1643" y="4890"/>
                    </a:lnTo>
                    <a:lnTo>
                      <a:pt x="1509" y="5207"/>
                    </a:lnTo>
                    <a:lnTo>
                      <a:pt x="1403" y="5534"/>
                    </a:lnTo>
                    <a:lnTo>
                      <a:pt x="1316" y="5861"/>
                    </a:lnTo>
                    <a:lnTo>
                      <a:pt x="1249" y="6206"/>
                    </a:lnTo>
                    <a:lnTo>
                      <a:pt x="0" y="13459"/>
                    </a:lnTo>
                    <a:lnTo>
                      <a:pt x="5217" y="14602"/>
                    </a:lnTo>
                    <a:lnTo>
                      <a:pt x="5486" y="14669"/>
                    </a:lnTo>
                    <a:lnTo>
                      <a:pt x="7743" y="5082"/>
                    </a:lnTo>
                    <a:lnTo>
                      <a:pt x="8934" y="1"/>
                    </a:lnTo>
                    <a:close/>
                  </a:path>
                </a:pathLst>
              </a:custGeom>
              <a:solidFill>
                <a:srgbClr val="02DAA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" name="Google Shape;2500;p45"/>
              <p:cNvSpPr/>
              <p:nvPr/>
            </p:nvSpPr>
            <p:spPr>
              <a:xfrm>
                <a:off x="5893691" y="2069124"/>
                <a:ext cx="407216" cy="416581"/>
              </a:xfrm>
              <a:custGeom>
                <a:avLst/>
                <a:gdLst/>
                <a:ahLst/>
                <a:cxnLst/>
                <a:rect l="l" t="t" r="r" b="b"/>
                <a:pathLst>
                  <a:path w="10001" h="10231" extrusionOk="0">
                    <a:moveTo>
                      <a:pt x="2950" y="0"/>
                    </a:moveTo>
                    <a:lnTo>
                      <a:pt x="2854" y="10"/>
                    </a:lnTo>
                    <a:lnTo>
                      <a:pt x="2777" y="38"/>
                    </a:lnTo>
                    <a:lnTo>
                      <a:pt x="2690" y="77"/>
                    </a:lnTo>
                    <a:lnTo>
                      <a:pt x="2614" y="125"/>
                    </a:lnTo>
                    <a:lnTo>
                      <a:pt x="2546" y="192"/>
                    </a:lnTo>
                    <a:lnTo>
                      <a:pt x="2489" y="259"/>
                    </a:lnTo>
                    <a:lnTo>
                      <a:pt x="2441" y="336"/>
                    </a:lnTo>
                    <a:lnTo>
                      <a:pt x="2412" y="423"/>
                    </a:lnTo>
                    <a:lnTo>
                      <a:pt x="20" y="9808"/>
                    </a:lnTo>
                    <a:lnTo>
                      <a:pt x="1" y="9894"/>
                    </a:lnTo>
                    <a:lnTo>
                      <a:pt x="10" y="9971"/>
                    </a:lnTo>
                    <a:lnTo>
                      <a:pt x="30" y="10048"/>
                    </a:lnTo>
                    <a:lnTo>
                      <a:pt x="58" y="10106"/>
                    </a:lnTo>
                    <a:lnTo>
                      <a:pt x="116" y="10163"/>
                    </a:lnTo>
                    <a:lnTo>
                      <a:pt x="174" y="10202"/>
                    </a:lnTo>
                    <a:lnTo>
                      <a:pt x="250" y="10221"/>
                    </a:lnTo>
                    <a:lnTo>
                      <a:pt x="327" y="10231"/>
                    </a:lnTo>
                    <a:lnTo>
                      <a:pt x="7061" y="10231"/>
                    </a:lnTo>
                    <a:lnTo>
                      <a:pt x="7148" y="10221"/>
                    </a:lnTo>
                    <a:lnTo>
                      <a:pt x="7234" y="10202"/>
                    </a:lnTo>
                    <a:lnTo>
                      <a:pt x="7311" y="10163"/>
                    </a:lnTo>
                    <a:lnTo>
                      <a:pt x="7388" y="10106"/>
                    </a:lnTo>
                    <a:lnTo>
                      <a:pt x="7455" y="10048"/>
                    </a:lnTo>
                    <a:lnTo>
                      <a:pt x="7513" y="9971"/>
                    </a:lnTo>
                    <a:lnTo>
                      <a:pt x="7561" y="9894"/>
                    </a:lnTo>
                    <a:lnTo>
                      <a:pt x="7590" y="9808"/>
                    </a:lnTo>
                    <a:lnTo>
                      <a:pt x="9991" y="423"/>
                    </a:lnTo>
                    <a:lnTo>
                      <a:pt x="10001" y="336"/>
                    </a:lnTo>
                    <a:lnTo>
                      <a:pt x="10001" y="259"/>
                    </a:lnTo>
                    <a:lnTo>
                      <a:pt x="9982" y="192"/>
                    </a:lnTo>
                    <a:lnTo>
                      <a:pt x="9943" y="125"/>
                    </a:lnTo>
                    <a:lnTo>
                      <a:pt x="9895" y="77"/>
                    </a:lnTo>
                    <a:lnTo>
                      <a:pt x="9828" y="38"/>
                    </a:lnTo>
                    <a:lnTo>
                      <a:pt x="9761" y="10"/>
                    </a:lnTo>
                    <a:lnTo>
                      <a:pt x="9674" y="0"/>
                    </a:lnTo>
                    <a:close/>
                  </a:path>
                </a:pathLst>
              </a:custGeom>
              <a:solidFill>
                <a:srgbClr val="3F4C8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" name="Google Shape;2501;p45"/>
              <p:cNvSpPr/>
              <p:nvPr/>
            </p:nvSpPr>
            <p:spPr>
              <a:xfrm>
                <a:off x="5850284" y="2244351"/>
                <a:ext cx="293777" cy="232782"/>
              </a:xfrm>
              <a:custGeom>
                <a:avLst/>
                <a:gdLst/>
                <a:ahLst/>
                <a:cxnLst/>
                <a:rect l="l" t="t" r="r" b="b"/>
                <a:pathLst>
                  <a:path w="7215" h="5717" extrusionOk="0">
                    <a:moveTo>
                      <a:pt x="2863" y="0"/>
                    </a:moveTo>
                    <a:lnTo>
                      <a:pt x="2805" y="20"/>
                    </a:lnTo>
                    <a:lnTo>
                      <a:pt x="2738" y="39"/>
                    </a:lnTo>
                    <a:lnTo>
                      <a:pt x="2671" y="77"/>
                    </a:lnTo>
                    <a:lnTo>
                      <a:pt x="2594" y="125"/>
                    </a:lnTo>
                    <a:lnTo>
                      <a:pt x="2517" y="183"/>
                    </a:lnTo>
                    <a:lnTo>
                      <a:pt x="2363" y="327"/>
                    </a:lnTo>
                    <a:lnTo>
                      <a:pt x="2200" y="500"/>
                    </a:lnTo>
                    <a:lnTo>
                      <a:pt x="2027" y="702"/>
                    </a:lnTo>
                    <a:lnTo>
                      <a:pt x="1844" y="923"/>
                    </a:lnTo>
                    <a:lnTo>
                      <a:pt x="1470" y="1413"/>
                    </a:lnTo>
                    <a:lnTo>
                      <a:pt x="1095" y="1903"/>
                    </a:lnTo>
                    <a:lnTo>
                      <a:pt x="903" y="2143"/>
                    </a:lnTo>
                    <a:lnTo>
                      <a:pt x="721" y="2364"/>
                    </a:lnTo>
                    <a:lnTo>
                      <a:pt x="528" y="2565"/>
                    </a:lnTo>
                    <a:lnTo>
                      <a:pt x="346" y="2738"/>
                    </a:lnTo>
                    <a:lnTo>
                      <a:pt x="259" y="2815"/>
                    </a:lnTo>
                    <a:lnTo>
                      <a:pt x="173" y="2882"/>
                    </a:lnTo>
                    <a:lnTo>
                      <a:pt x="87" y="2940"/>
                    </a:lnTo>
                    <a:lnTo>
                      <a:pt x="0" y="2988"/>
                    </a:lnTo>
                    <a:lnTo>
                      <a:pt x="106" y="3449"/>
                    </a:lnTo>
                    <a:lnTo>
                      <a:pt x="221" y="3910"/>
                    </a:lnTo>
                    <a:lnTo>
                      <a:pt x="365" y="4439"/>
                    </a:lnTo>
                    <a:lnTo>
                      <a:pt x="509" y="4948"/>
                    </a:lnTo>
                    <a:lnTo>
                      <a:pt x="596" y="5178"/>
                    </a:lnTo>
                    <a:lnTo>
                      <a:pt x="663" y="5380"/>
                    </a:lnTo>
                    <a:lnTo>
                      <a:pt x="740" y="5543"/>
                    </a:lnTo>
                    <a:lnTo>
                      <a:pt x="778" y="5601"/>
                    </a:lnTo>
                    <a:lnTo>
                      <a:pt x="807" y="5649"/>
                    </a:lnTo>
                    <a:lnTo>
                      <a:pt x="845" y="5687"/>
                    </a:lnTo>
                    <a:lnTo>
                      <a:pt x="874" y="5707"/>
                    </a:lnTo>
                    <a:lnTo>
                      <a:pt x="903" y="5716"/>
                    </a:lnTo>
                    <a:lnTo>
                      <a:pt x="932" y="5697"/>
                    </a:lnTo>
                    <a:lnTo>
                      <a:pt x="1057" y="5601"/>
                    </a:lnTo>
                    <a:lnTo>
                      <a:pt x="1220" y="5495"/>
                    </a:lnTo>
                    <a:lnTo>
                      <a:pt x="1326" y="5438"/>
                    </a:lnTo>
                    <a:lnTo>
                      <a:pt x="1451" y="5390"/>
                    </a:lnTo>
                    <a:lnTo>
                      <a:pt x="1575" y="5332"/>
                    </a:lnTo>
                    <a:lnTo>
                      <a:pt x="1720" y="5284"/>
                    </a:lnTo>
                    <a:lnTo>
                      <a:pt x="1873" y="5226"/>
                    </a:lnTo>
                    <a:lnTo>
                      <a:pt x="2046" y="5188"/>
                    </a:lnTo>
                    <a:lnTo>
                      <a:pt x="2229" y="5140"/>
                    </a:lnTo>
                    <a:lnTo>
                      <a:pt x="2430" y="5101"/>
                    </a:lnTo>
                    <a:lnTo>
                      <a:pt x="2642" y="5063"/>
                    </a:lnTo>
                    <a:lnTo>
                      <a:pt x="2872" y="5034"/>
                    </a:lnTo>
                    <a:lnTo>
                      <a:pt x="3112" y="5015"/>
                    </a:lnTo>
                    <a:lnTo>
                      <a:pt x="3372" y="4996"/>
                    </a:lnTo>
                    <a:lnTo>
                      <a:pt x="3871" y="4967"/>
                    </a:lnTo>
                    <a:lnTo>
                      <a:pt x="4313" y="4938"/>
                    </a:lnTo>
                    <a:lnTo>
                      <a:pt x="4697" y="4909"/>
                    </a:lnTo>
                    <a:lnTo>
                      <a:pt x="5034" y="4861"/>
                    </a:lnTo>
                    <a:lnTo>
                      <a:pt x="5187" y="4823"/>
                    </a:lnTo>
                    <a:lnTo>
                      <a:pt x="5331" y="4794"/>
                    </a:lnTo>
                    <a:lnTo>
                      <a:pt x="5466" y="4756"/>
                    </a:lnTo>
                    <a:lnTo>
                      <a:pt x="5600" y="4708"/>
                    </a:lnTo>
                    <a:lnTo>
                      <a:pt x="5725" y="4650"/>
                    </a:lnTo>
                    <a:lnTo>
                      <a:pt x="5850" y="4592"/>
                    </a:lnTo>
                    <a:lnTo>
                      <a:pt x="5965" y="4525"/>
                    </a:lnTo>
                    <a:lnTo>
                      <a:pt x="6090" y="4448"/>
                    </a:lnTo>
                    <a:lnTo>
                      <a:pt x="6196" y="4371"/>
                    </a:lnTo>
                    <a:lnTo>
                      <a:pt x="6292" y="4285"/>
                    </a:lnTo>
                    <a:lnTo>
                      <a:pt x="6369" y="4198"/>
                    </a:lnTo>
                    <a:lnTo>
                      <a:pt x="6436" y="4122"/>
                    </a:lnTo>
                    <a:lnTo>
                      <a:pt x="6494" y="4035"/>
                    </a:lnTo>
                    <a:lnTo>
                      <a:pt x="6542" y="3958"/>
                    </a:lnTo>
                    <a:lnTo>
                      <a:pt x="6571" y="3881"/>
                    </a:lnTo>
                    <a:lnTo>
                      <a:pt x="6600" y="3814"/>
                    </a:lnTo>
                    <a:lnTo>
                      <a:pt x="6638" y="3689"/>
                    </a:lnTo>
                    <a:lnTo>
                      <a:pt x="6648" y="3584"/>
                    </a:lnTo>
                    <a:lnTo>
                      <a:pt x="6648" y="3526"/>
                    </a:lnTo>
                    <a:lnTo>
                      <a:pt x="6648" y="3497"/>
                    </a:lnTo>
                    <a:lnTo>
                      <a:pt x="6705" y="3478"/>
                    </a:lnTo>
                    <a:lnTo>
                      <a:pt x="6763" y="3439"/>
                    </a:lnTo>
                    <a:lnTo>
                      <a:pt x="6840" y="3382"/>
                    </a:lnTo>
                    <a:lnTo>
                      <a:pt x="6926" y="3295"/>
                    </a:lnTo>
                    <a:lnTo>
                      <a:pt x="7013" y="3180"/>
                    </a:lnTo>
                    <a:lnTo>
                      <a:pt x="7051" y="3113"/>
                    </a:lnTo>
                    <a:lnTo>
                      <a:pt x="7089" y="3036"/>
                    </a:lnTo>
                    <a:lnTo>
                      <a:pt x="7128" y="2940"/>
                    </a:lnTo>
                    <a:lnTo>
                      <a:pt x="7166" y="2844"/>
                    </a:lnTo>
                    <a:lnTo>
                      <a:pt x="7195" y="2748"/>
                    </a:lnTo>
                    <a:lnTo>
                      <a:pt x="7214" y="2652"/>
                    </a:lnTo>
                    <a:lnTo>
                      <a:pt x="7214" y="2556"/>
                    </a:lnTo>
                    <a:lnTo>
                      <a:pt x="7214" y="2469"/>
                    </a:lnTo>
                    <a:lnTo>
                      <a:pt x="7205" y="2392"/>
                    </a:lnTo>
                    <a:lnTo>
                      <a:pt x="7195" y="2325"/>
                    </a:lnTo>
                    <a:lnTo>
                      <a:pt x="7157" y="2200"/>
                    </a:lnTo>
                    <a:lnTo>
                      <a:pt x="7109" y="2104"/>
                    </a:lnTo>
                    <a:lnTo>
                      <a:pt x="7061" y="2037"/>
                    </a:lnTo>
                    <a:lnTo>
                      <a:pt x="7013" y="1979"/>
                    </a:lnTo>
                    <a:lnTo>
                      <a:pt x="7061" y="1845"/>
                    </a:lnTo>
                    <a:lnTo>
                      <a:pt x="7109" y="1710"/>
                    </a:lnTo>
                    <a:lnTo>
                      <a:pt x="7147" y="1537"/>
                    </a:lnTo>
                    <a:lnTo>
                      <a:pt x="7157" y="1451"/>
                    </a:lnTo>
                    <a:lnTo>
                      <a:pt x="7166" y="1365"/>
                    </a:lnTo>
                    <a:lnTo>
                      <a:pt x="7166" y="1278"/>
                    </a:lnTo>
                    <a:lnTo>
                      <a:pt x="7157" y="1192"/>
                    </a:lnTo>
                    <a:lnTo>
                      <a:pt x="7137" y="1105"/>
                    </a:lnTo>
                    <a:lnTo>
                      <a:pt x="7109" y="1038"/>
                    </a:lnTo>
                    <a:lnTo>
                      <a:pt x="7070" y="971"/>
                    </a:lnTo>
                    <a:lnTo>
                      <a:pt x="7013" y="923"/>
                    </a:lnTo>
                    <a:lnTo>
                      <a:pt x="6984" y="903"/>
                    </a:lnTo>
                    <a:lnTo>
                      <a:pt x="6945" y="884"/>
                    </a:lnTo>
                    <a:lnTo>
                      <a:pt x="6878" y="884"/>
                    </a:lnTo>
                    <a:lnTo>
                      <a:pt x="6801" y="894"/>
                    </a:lnTo>
                    <a:lnTo>
                      <a:pt x="6724" y="932"/>
                    </a:lnTo>
                    <a:lnTo>
                      <a:pt x="6638" y="990"/>
                    </a:lnTo>
                    <a:lnTo>
                      <a:pt x="6551" y="1057"/>
                    </a:lnTo>
                    <a:lnTo>
                      <a:pt x="6350" y="1220"/>
                    </a:lnTo>
                    <a:lnTo>
                      <a:pt x="6119" y="1413"/>
                    </a:lnTo>
                    <a:lnTo>
                      <a:pt x="5994" y="1518"/>
                    </a:lnTo>
                    <a:lnTo>
                      <a:pt x="5860" y="1614"/>
                    </a:lnTo>
                    <a:lnTo>
                      <a:pt x="5716" y="1701"/>
                    </a:lnTo>
                    <a:lnTo>
                      <a:pt x="5562" y="1787"/>
                    </a:lnTo>
                    <a:lnTo>
                      <a:pt x="5389" y="1854"/>
                    </a:lnTo>
                    <a:lnTo>
                      <a:pt x="5216" y="1912"/>
                    </a:lnTo>
                    <a:lnTo>
                      <a:pt x="5034" y="1960"/>
                    </a:lnTo>
                    <a:lnTo>
                      <a:pt x="4842" y="2008"/>
                    </a:lnTo>
                    <a:lnTo>
                      <a:pt x="4640" y="2047"/>
                    </a:lnTo>
                    <a:lnTo>
                      <a:pt x="4438" y="2085"/>
                    </a:lnTo>
                    <a:lnTo>
                      <a:pt x="4227" y="2114"/>
                    </a:lnTo>
                    <a:lnTo>
                      <a:pt x="4025" y="2133"/>
                    </a:lnTo>
                    <a:lnTo>
                      <a:pt x="3833" y="2152"/>
                    </a:lnTo>
                    <a:lnTo>
                      <a:pt x="3468" y="2152"/>
                    </a:lnTo>
                    <a:lnTo>
                      <a:pt x="3314" y="2143"/>
                    </a:lnTo>
                    <a:lnTo>
                      <a:pt x="3170" y="2114"/>
                    </a:lnTo>
                    <a:lnTo>
                      <a:pt x="3045" y="2085"/>
                    </a:lnTo>
                    <a:lnTo>
                      <a:pt x="2940" y="2037"/>
                    </a:lnTo>
                    <a:lnTo>
                      <a:pt x="2901" y="2008"/>
                    </a:lnTo>
                    <a:lnTo>
                      <a:pt x="2863" y="1970"/>
                    </a:lnTo>
                    <a:lnTo>
                      <a:pt x="2843" y="1941"/>
                    </a:lnTo>
                    <a:lnTo>
                      <a:pt x="2824" y="1903"/>
                    </a:lnTo>
                    <a:lnTo>
                      <a:pt x="2805" y="1854"/>
                    </a:lnTo>
                    <a:lnTo>
                      <a:pt x="2805" y="1806"/>
                    </a:lnTo>
                    <a:lnTo>
                      <a:pt x="2815" y="1701"/>
                    </a:lnTo>
                    <a:lnTo>
                      <a:pt x="2834" y="1576"/>
                    </a:lnTo>
                    <a:lnTo>
                      <a:pt x="2911" y="1288"/>
                    </a:lnTo>
                    <a:lnTo>
                      <a:pt x="2997" y="961"/>
                    </a:lnTo>
                    <a:lnTo>
                      <a:pt x="3074" y="644"/>
                    </a:lnTo>
                    <a:lnTo>
                      <a:pt x="3103" y="500"/>
                    </a:lnTo>
                    <a:lnTo>
                      <a:pt x="3112" y="356"/>
                    </a:lnTo>
                    <a:lnTo>
                      <a:pt x="3122" y="241"/>
                    </a:lnTo>
                    <a:lnTo>
                      <a:pt x="3103" y="135"/>
                    </a:lnTo>
                    <a:lnTo>
                      <a:pt x="3084" y="97"/>
                    </a:lnTo>
                    <a:lnTo>
                      <a:pt x="3064" y="68"/>
                    </a:lnTo>
                    <a:lnTo>
                      <a:pt x="3036" y="39"/>
                    </a:lnTo>
                    <a:lnTo>
                      <a:pt x="3007" y="10"/>
                    </a:lnTo>
                    <a:lnTo>
                      <a:pt x="2968" y="0"/>
                    </a:lnTo>
                    <a:close/>
                  </a:path>
                </a:pathLst>
              </a:custGeom>
              <a:solidFill>
                <a:srgbClr val="B12E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" name="Google Shape;2502;p45"/>
              <p:cNvSpPr/>
              <p:nvPr/>
            </p:nvSpPr>
            <p:spPr>
              <a:xfrm>
                <a:off x="5344135" y="2322201"/>
                <a:ext cx="569923" cy="366905"/>
              </a:xfrm>
              <a:custGeom>
                <a:avLst/>
                <a:gdLst/>
                <a:ahLst/>
                <a:cxnLst/>
                <a:rect l="l" t="t" r="r" b="b"/>
                <a:pathLst>
                  <a:path w="13997" h="9011" extrusionOk="0">
                    <a:moveTo>
                      <a:pt x="932" y="0"/>
                    </a:moveTo>
                    <a:lnTo>
                      <a:pt x="39" y="5207"/>
                    </a:lnTo>
                    <a:lnTo>
                      <a:pt x="10" y="5418"/>
                    </a:lnTo>
                    <a:lnTo>
                      <a:pt x="1" y="5629"/>
                    </a:lnTo>
                    <a:lnTo>
                      <a:pt x="1" y="5841"/>
                    </a:lnTo>
                    <a:lnTo>
                      <a:pt x="10" y="6042"/>
                    </a:lnTo>
                    <a:lnTo>
                      <a:pt x="39" y="6254"/>
                    </a:lnTo>
                    <a:lnTo>
                      <a:pt x="68" y="6455"/>
                    </a:lnTo>
                    <a:lnTo>
                      <a:pt x="126" y="6648"/>
                    </a:lnTo>
                    <a:lnTo>
                      <a:pt x="183" y="6849"/>
                    </a:lnTo>
                    <a:lnTo>
                      <a:pt x="260" y="7041"/>
                    </a:lnTo>
                    <a:lnTo>
                      <a:pt x="346" y="7224"/>
                    </a:lnTo>
                    <a:lnTo>
                      <a:pt x="443" y="7407"/>
                    </a:lnTo>
                    <a:lnTo>
                      <a:pt x="558" y="7579"/>
                    </a:lnTo>
                    <a:lnTo>
                      <a:pt x="683" y="7752"/>
                    </a:lnTo>
                    <a:lnTo>
                      <a:pt x="808" y="7916"/>
                    </a:lnTo>
                    <a:lnTo>
                      <a:pt x="952" y="8060"/>
                    </a:lnTo>
                    <a:lnTo>
                      <a:pt x="1105" y="8204"/>
                    </a:lnTo>
                    <a:lnTo>
                      <a:pt x="1307" y="8367"/>
                    </a:lnTo>
                    <a:lnTo>
                      <a:pt x="1509" y="8502"/>
                    </a:lnTo>
                    <a:lnTo>
                      <a:pt x="1720" y="8626"/>
                    </a:lnTo>
                    <a:lnTo>
                      <a:pt x="1931" y="8732"/>
                    </a:lnTo>
                    <a:lnTo>
                      <a:pt x="2162" y="8828"/>
                    </a:lnTo>
                    <a:lnTo>
                      <a:pt x="2393" y="8895"/>
                    </a:lnTo>
                    <a:lnTo>
                      <a:pt x="2623" y="8953"/>
                    </a:lnTo>
                    <a:lnTo>
                      <a:pt x="2863" y="8992"/>
                    </a:lnTo>
                    <a:lnTo>
                      <a:pt x="3103" y="9011"/>
                    </a:lnTo>
                    <a:lnTo>
                      <a:pt x="3344" y="9011"/>
                    </a:lnTo>
                    <a:lnTo>
                      <a:pt x="3584" y="9001"/>
                    </a:lnTo>
                    <a:lnTo>
                      <a:pt x="3824" y="8963"/>
                    </a:lnTo>
                    <a:lnTo>
                      <a:pt x="4054" y="8915"/>
                    </a:lnTo>
                    <a:lnTo>
                      <a:pt x="4295" y="8847"/>
                    </a:lnTo>
                    <a:lnTo>
                      <a:pt x="4525" y="8761"/>
                    </a:lnTo>
                    <a:lnTo>
                      <a:pt x="4746" y="8655"/>
                    </a:lnTo>
                    <a:lnTo>
                      <a:pt x="13997" y="3871"/>
                    </a:lnTo>
                    <a:lnTo>
                      <a:pt x="12575" y="538"/>
                    </a:lnTo>
                    <a:lnTo>
                      <a:pt x="6129" y="2815"/>
                    </a:lnTo>
                    <a:lnTo>
                      <a:pt x="6129" y="2815"/>
                    </a:lnTo>
                    <a:lnTo>
                      <a:pt x="6418" y="1210"/>
                    </a:lnTo>
                    <a:lnTo>
                      <a:pt x="932" y="0"/>
                    </a:ln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" name="Google Shape;2503;p45"/>
              <p:cNvSpPr/>
              <p:nvPr/>
            </p:nvSpPr>
            <p:spPr>
              <a:xfrm>
                <a:off x="5662132" y="1774196"/>
                <a:ext cx="145932" cy="381401"/>
              </a:xfrm>
              <a:custGeom>
                <a:avLst/>
                <a:gdLst/>
                <a:ahLst/>
                <a:cxnLst/>
                <a:rect l="l" t="t" r="r" b="b"/>
                <a:pathLst>
                  <a:path w="3584" h="9367" extrusionOk="0">
                    <a:moveTo>
                      <a:pt x="2056" y="1"/>
                    </a:moveTo>
                    <a:lnTo>
                      <a:pt x="0" y="942"/>
                    </a:lnTo>
                    <a:lnTo>
                      <a:pt x="1124" y="1778"/>
                    </a:lnTo>
                    <a:lnTo>
                      <a:pt x="1220" y="1836"/>
                    </a:lnTo>
                    <a:lnTo>
                      <a:pt x="279" y="4160"/>
                    </a:lnTo>
                    <a:lnTo>
                      <a:pt x="865" y="5082"/>
                    </a:lnTo>
                    <a:lnTo>
                      <a:pt x="3584" y="9367"/>
                    </a:lnTo>
                    <a:lnTo>
                      <a:pt x="3574" y="8637"/>
                    </a:lnTo>
                    <a:lnTo>
                      <a:pt x="3555" y="7907"/>
                    </a:lnTo>
                    <a:lnTo>
                      <a:pt x="3526" y="7196"/>
                    </a:lnTo>
                    <a:lnTo>
                      <a:pt x="3488" y="6495"/>
                    </a:lnTo>
                    <a:lnTo>
                      <a:pt x="3439" y="5803"/>
                    </a:lnTo>
                    <a:lnTo>
                      <a:pt x="3382" y="5131"/>
                    </a:lnTo>
                    <a:lnTo>
                      <a:pt x="3305" y="4487"/>
                    </a:lnTo>
                    <a:lnTo>
                      <a:pt x="3228" y="3862"/>
                    </a:lnTo>
                    <a:lnTo>
                      <a:pt x="3132" y="3257"/>
                    </a:lnTo>
                    <a:lnTo>
                      <a:pt x="3017" y="2691"/>
                    </a:lnTo>
                    <a:lnTo>
                      <a:pt x="2902" y="2153"/>
                    </a:lnTo>
                    <a:lnTo>
                      <a:pt x="2834" y="1893"/>
                    </a:lnTo>
                    <a:lnTo>
                      <a:pt x="2757" y="1643"/>
                    </a:lnTo>
                    <a:lnTo>
                      <a:pt x="2681" y="1403"/>
                    </a:lnTo>
                    <a:lnTo>
                      <a:pt x="2604" y="1173"/>
                    </a:lnTo>
                    <a:lnTo>
                      <a:pt x="2527" y="952"/>
                    </a:lnTo>
                    <a:lnTo>
                      <a:pt x="2440" y="740"/>
                    </a:lnTo>
                    <a:lnTo>
                      <a:pt x="2344" y="539"/>
                    </a:lnTo>
                    <a:lnTo>
                      <a:pt x="2258" y="347"/>
                    </a:lnTo>
                    <a:lnTo>
                      <a:pt x="2152" y="164"/>
                    </a:lnTo>
                    <a:lnTo>
                      <a:pt x="2056" y="1"/>
                    </a:lnTo>
                    <a:close/>
                  </a:path>
                </a:pathLst>
              </a:custGeom>
              <a:solidFill>
                <a:srgbClr val="2193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" name="Google Shape;2504;p45"/>
              <p:cNvSpPr/>
              <p:nvPr/>
            </p:nvSpPr>
            <p:spPr>
              <a:xfrm>
                <a:off x="5605821" y="1220776"/>
                <a:ext cx="495613" cy="500296"/>
              </a:xfrm>
              <a:custGeom>
                <a:avLst/>
                <a:gdLst/>
                <a:ahLst/>
                <a:cxnLst/>
                <a:rect l="l" t="t" r="r" b="b"/>
                <a:pathLst>
                  <a:path w="12172" h="12287" extrusionOk="0">
                    <a:moveTo>
                      <a:pt x="5687" y="0"/>
                    </a:moveTo>
                    <a:lnTo>
                      <a:pt x="5399" y="10"/>
                    </a:lnTo>
                    <a:lnTo>
                      <a:pt x="5111" y="29"/>
                    </a:lnTo>
                    <a:lnTo>
                      <a:pt x="4832" y="67"/>
                    </a:lnTo>
                    <a:lnTo>
                      <a:pt x="4554" y="106"/>
                    </a:lnTo>
                    <a:lnTo>
                      <a:pt x="4285" y="163"/>
                    </a:lnTo>
                    <a:lnTo>
                      <a:pt x="4016" y="240"/>
                    </a:lnTo>
                    <a:lnTo>
                      <a:pt x="3756" y="317"/>
                    </a:lnTo>
                    <a:lnTo>
                      <a:pt x="3497" y="413"/>
                    </a:lnTo>
                    <a:lnTo>
                      <a:pt x="3257" y="519"/>
                    </a:lnTo>
                    <a:lnTo>
                      <a:pt x="3017" y="634"/>
                    </a:lnTo>
                    <a:lnTo>
                      <a:pt x="2796" y="769"/>
                    </a:lnTo>
                    <a:lnTo>
                      <a:pt x="2584" y="903"/>
                    </a:lnTo>
                    <a:lnTo>
                      <a:pt x="2392" y="1057"/>
                    </a:lnTo>
                    <a:lnTo>
                      <a:pt x="2200" y="1230"/>
                    </a:lnTo>
                    <a:lnTo>
                      <a:pt x="2027" y="1403"/>
                    </a:lnTo>
                    <a:lnTo>
                      <a:pt x="1845" y="1575"/>
                    </a:lnTo>
                    <a:lnTo>
                      <a:pt x="1681" y="1768"/>
                    </a:lnTo>
                    <a:lnTo>
                      <a:pt x="1518" y="1960"/>
                    </a:lnTo>
                    <a:lnTo>
                      <a:pt x="1355" y="2161"/>
                    </a:lnTo>
                    <a:lnTo>
                      <a:pt x="1211" y="2373"/>
                    </a:lnTo>
                    <a:lnTo>
                      <a:pt x="1066" y="2584"/>
                    </a:lnTo>
                    <a:lnTo>
                      <a:pt x="932" y="2795"/>
                    </a:lnTo>
                    <a:lnTo>
                      <a:pt x="807" y="3026"/>
                    </a:lnTo>
                    <a:lnTo>
                      <a:pt x="682" y="3247"/>
                    </a:lnTo>
                    <a:lnTo>
                      <a:pt x="577" y="3477"/>
                    </a:lnTo>
                    <a:lnTo>
                      <a:pt x="471" y="3718"/>
                    </a:lnTo>
                    <a:lnTo>
                      <a:pt x="375" y="3958"/>
                    </a:lnTo>
                    <a:lnTo>
                      <a:pt x="298" y="4198"/>
                    </a:lnTo>
                    <a:lnTo>
                      <a:pt x="221" y="4448"/>
                    </a:lnTo>
                    <a:lnTo>
                      <a:pt x="154" y="4688"/>
                    </a:lnTo>
                    <a:lnTo>
                      <a:pt x="106" y="4938"/>
                    </a:lnTo>
                    <a:lnTo>
                      <a:pt x="58" y="5187"/>
                    </a:lnTo>
                    <a:lnTo>
                      <a:pt x="29" y="5447"/>
                    </a:lnTo>
                    <a:lnTo>
                      <a:pt x="10" y="5696"/>
                    </a:lnTo>
                    <a:lnTo>
                      <a:pt x="0" y="5946"/>
                    </a:lnTo>
                    <a:lnTo>
                      <a:pt x="0" y="6206"/>
                    </a:lnTo>
                    <a:lnTo>
                      <a:pt x="10" y="6455"/>
                    </a:lnTo>
                    <a:lnTo>
                      <a:pt x="39" y="6705"/>
                    </a:lnTo>
                    <a:lnTo>
                      <a:pt x="77" y="6965"/>
                    </a:lnTo>
                    <a:lnTo>
                      <a:pt x="125" y="7214"/>
                    </a:lnTo>
                    <a:lnTo>
                      <a:pt x="192" y="7464"/>
                    </a:lnTo>
                    <a:lnTo>
                      <a:pt x="269" y="7704"/>
                    </a:lnTo>
                    <a:lnTo>
                      <a:pt x="356" y="7954"/>
                    </a:lnTo>
                    <a:lnTo>
                      <a:pt x="461" y="8194"/>
                    </a:lnTo>
                    <a:lnTo>
                      <a:pt x="586" y="8434"/>
                    </a:lnTo>
                    <a:lnTo>
                      <a:pt x="836" y="8876"/>
                    </a:lnTo>
                    <a:lnTo>
                      <a:pt x="1086" y="9280"/>
                    </a:lnTo>
                    <a:lnTo>
                      <a:pt x="1326" y="9635"/>
                    </a:lnTo>
                    <a:lnTo>
                      <a:pt x="1566" y="9962"/>
                    </a:lnTo>
                    <a:lnTo>
                      <a:pt x="1787" y="10240"/>
                    </a:lnTo>
                    <a:lnTo>
                      <a:pt x="1989" y="10500"/>
                    </a:lnTo>
                    <a:lnTo>
                      <a:pt x="2354" y="10932"/>
                    </a:lnTo>
                    <a:lnTo>
                      <a:pt x="2498" y="11124"/>
                    </a:lnTo>
                    <a:lnTo>
                      <a:pt x="2613" y="11297"/>
                    </a:lnTo>
                    <a:lnTo>
                      <a:pt x="2709" y="11460"/>
                    </a:lnTo>
                    <a:lnTo>
                      <a:pt x="2748" y="11547"/>
                    </a:lnTo>
                    <a:lnTo>
                      <a:pt x="2767" y="11624"/>
                    </a:lnTo>
                    <a:lnTo>
                      <a:pt x="2786" y="11700"/>
                    </a:lnTo>
                    <a:lnTo>
                      <a:pt x="2796" y="11777"/>
                    </a:lnTo>
                    <a:lnTo>
                      <a:pt x="2796" y="11864"/>
                    </a:lnTo>
                    <a:lnTo>
                      <a:pt x="2786" y="11941"/>
                    </a:lnTo>
                    <a:lnTo>
                      <a:pt x="2767" y="12017"/>
                    </a:lnTo>
                    <a:lnTo>
                      <a:pt x="2738" y="12104"/>
                    </a:lnTo>
                    <a:lnTo>
                      <a:pt x="2700" y="12190"/>
                    </a:lnTo>
                    <a:lnTo>
                      <a:pt x="2651" y="12286"/>
                    </a:lnTo>
                    <a:lnTo>
                      <a:pt x="2882" y="12286"/>
                    </a:lnTo>
                    <a:lnTo>
                      <a:pt x="3007" y="12267"/>
                    </a:lnTo>
                    <a:lnTo>
                      <a:pt x="3122" y="12248"/>
                    </a:lnTo>
                    <a:lnTo>
                      <a:pt x="3247" y="12219"/>
                    </a:lnTo>
                    <a:lnTo>
                      <a:pt x="3372" y="12171"/>
                    </a:lnTo>
                    <a:lnTo>
                      <a:pt x="3622" y="12075"/>
                    </a:lnTo>
                    <a:lnTo>
                      <a:pt x="3891" y="11960"/>
                    </a:lnTo>
                    <a:lnTo>
                      <a:pt x="4160" y="11816"/>
                    </a:lnTo>
                    <a:lnTo>
                      <a:pt x="4707" y="11518"/>
                    </a:lnTo>
                    <a:lnTo>
                      <a:pt x="4986" y="11364"/>
                    </a:lnTo>
                    <a:lnTo>
                      <a:pt x="5274" y="11210"/>
                    </a:lnTo>
                    <a:lnTo>
                      <a:pt x="5562" y="11066"/>
                    </a:lnTo>
                    <a:lnTo>
                      <a:pt x="5850" y="10941"/>
                    </a:lnTo>
                    <a:lnTo>
                      <a:pt x="5994" y="10893"/>
                    </a:lnTo>
                    <a:lnTo>
                      <a:pt x="6148" y="10845"/>
                    </a:lnTo>
                    <a:lnTo>
                      <a:pt x="6292" y="10797"/>
                    </a:lnTo>
                    <a:lnTo>
                      <a:pt x="6436" y="10769"/>
                    </a:lnTo>
                    <a:lnTo>
                      <a:pt x="6580" y="10740"/>
                    </a:lnTo>
                    <a:lnTo>
                      <a:pt x="6734" y="10721"/>
                    </a:lnTo>
                    <a:lnTo>
                      <a:pt x="6878" y="10711"/>
                    </a:lnTo>
                    <a:lnTo>
                      <a:pt x="7022" y="10711"/>
                    </a:lnTo>
                    <a:lnTo>
                      <a:pt x="7310" y="10740"/>
                    </a:lnTo>
                    <a:lnTo>
                      <a:pt x="7589" y="10778"/>
                    </a:lnTo>
                    <a:lnTo>
                      <a:pt x="7858" y="10826"/>
                    </a:lnTo>
                    <a:lnTo>
                      <a:pt x="8117" y="10893"/>
                    </a:lnTo>
                    <a:lnTo>
                      <a:pt x="8377" y="10961"/>
                    </a:lnTo>
                    <a:lnTo>
                      <a:pt x="8627" y="11038"/>
                    </a:lnTo>
                    <a:lnTo>
                      <a:pt x="9126" y="11201"/>
                    </a:lnTo>
                    <a:lnTo>
                      <a:pt x="9366" y="11278"/>
                    </a:lnTo>
                    <a:lnTo>
                      <a:pt x="9626" y="11345"/>
                    </a:lnTo>
                    <a:lnTo>
                      <a:pt x="9885" y="11403"/>
                    </a:lnTo>
                    <a:lnTo>
                      <a:pt x="10144" y="11451"/>
                    </a:lnTo>
                    <a:lnTo>
                      <a:pt x="10423" y="11489"/>
                    </a:lnTo>
                    <a:lnTo>
                      <a:pt x="10701" y="11508"/>
                    </a:lnTo>
                    <a:lnTo>
                      <a:pt x="10999" y="11499"/>
                    </a:lnTo>
                    <a:lnTo>
                      <a:pt x="11153" y="11489"/>
                    </a:lnTo>
                    <a:lnTo>
                      <a:pt x="11307" y="11470"/>
                    </a:lnTo>
                    <a:lnTo>
                      <a:pt x="11287" y="11451"/>
                    </a:lnTo>
                    <a:lnTo>
                      <a:pt x="11278" y="11412"/>
                    </a:lnTo>
                    <a:lnTo>
                      <a:pt x="11268" y="11364"/>
                    </a:lnTo>
                    <a:lnTo>
                      <a:pt x="11268" y="11307"/>
                    </a:lnTo>
                    <a:lnTo>
                      <a:pt x="11278" y="11143"/>
                    </a:lnTo>
                    <a:lnTo>
                      <a:pt x="11297" y="10932"/>
                    </a:lnTo>
                    <a:lnTo>
                      <a:pt x="11335" y="10682"/>
                    </a:lnTo>
                    <a:lnTo>
                      <a:pt x="11393" y="10394"/>
                    </a:lnTo>
                    <a:lnTo>
                      <a:pt x="11518" y="9712"/>
                    </a:lnTo>
                    <a:lnTo>
                      <a:pt x="11681" y="8934"/>
                    </a:lnTo>
                    <a:lnTo>
                      <a:pt x="11835" y="8069"/>
                    </a:lnTo>
                    <a:lnTo>
                      <a:pt x="11912" y="7627"/>
                    </a:lnTo>
                    <a:lnTo>
                      <a:pt x="11979" y="7166"/>
                    </a:lnTo>
                    <a:lnTo>
                      <a:pt x="12046" y="6705"/>
                    </a:lnTo>
                    <a:lnTo>
                      <a:pt x="12094" y="6244"/>
                    </a:lnTo>
                    <a:lnTo>
                      <a:pt x="12133" y="5793"/>
                    </a:lnTo>
                    <a:lnTo>
                      <a:pt x="12162" y="5341"/>
                    </a:lnTo>
                    <a:lnTo>
                      <a:pt x="12171" y="4909"/>
                    </a:lnTo>
                    <a:lnTo>
                      <a:pt x="12162" y="4486"/>
                    </a:lnTo>
                    <a:lnTo>
                      <a:pt x="12152" y="4284"/>
                    </a:lnTo>
                    <a:lnTo>
                      <a:pt x="12133" y="4083"/>
                    </a:lnTo>
                    <a:lnTo>
                      <a:pt x="12104" y="3891"/>
                    </a:lnTo>
                    <a:lnTo>
                      <a:pt x="12075" y="3708"/>
                    </a:lnTo>
                    <a:lnTo>
                      <a:pt x="12046" y="3525"/>
                    </a:lnTo>
                    <a:lnTo>
                      <a:pt x="11998" y="3353"/>
                    </a:lnTo>
                    <a:lnTo>
                      <a:pt x="11950" y="3189"/>
                    </a:lnTo>
                    <a:lnTo>
                      <a:pt x="11893" y="3036"/>
                    </a:lnTo>
                    <a:lnTo>
                      <a:pt x="11825" y="2882"/>
                    </a:lnTo>
                    <a:lnTo>
                      <a:pt x="11758" y="2747"/>
                    </a:lnTo>
                    <a:lnTo>
                      <a:pt x="11681" y="2613"/>
                    </a:lnTo>
                    <a:lnTo>
                      <a:pt x="11585" y="2498"/>
                    </a:lnTo>
                    <a:lnTo>
                      <a:pt x="11489" y="2392"/>
                    </a:lnTo>
                    <a:lnTo>
                      <a:pt x="11384" y="2296"/>
                    </a:lnTo>
                    <a:lnTo>
                      <a:pt x="11268" y="2209"/>
                    </a:lnTo>
                    <a:lnTo>
                      <a:pt x="11153" y="2133"/>
                    </a:lnTo>
                    <a:lnTo>
                      <a:pt x="11018" y="2075"/>
                    </a:lnTo>
                    <a:lnTo>
                      <a:pt x="10874" y="2027"/>
                    </a:lnTo>
                    <a:lnTo>
                      <a:pt x="10721" y="1988"/>
                    </a:lnTo>
                    <a:lnTo>
                      <a:pt x="10548" y="1969"/>
                    </a:lnTo>
                    <a:lnTo>
                      <a:pt x="10375" y="1960"/>
                    </a:lnTo>
                    <a:lnTo>
                      <a:pt x="10192" y="1969"/>
                    </a:lnTo>
                    <a:lnTo>
                      <a:pt x="9991" y="1998"/>
                    </a:lnTo>
                    <a:lnTo>
                      <a:pt x="9779" y="2037"/>
                    </a:lnTo>
                    <a:lnTo>
                      <a:pt x="9741" y="1931"/>
                    </a:lnTo>
                    <a:lnTo>
                      <a:pt x="9693" y="1825"/>
                    </a:lnTo>
                    <a:lnTo>
                      <a:pt x="9645" y="1729"/>
                    </a:lnTo>
                    <a:lnTo>
                      <a:pt x="9587" y="1623"/>
                    </a:lnTo>
                    <a:lnTo>
                      <a:pt x="9453" y="1441"/>
                    </a:lnTo>
                    <a:lnTo>
                      <a:pt x="9309" y="1258"/>
                    </a:lnTo>
                    <a:lnTo>
                      <a:pt x="9145" y="1095"/>
                    </a:lnTo>
                    <a:lnTo>
                      <a:pt x="8963" y="941"/>
                    </a:lnTo>
                    <a:lnTo>
                      <a:pt x="8771" y="797"/>
                    </a:lnTo>
                    <a:lnTo>
                      <a:pt x="8559" y="672"/>
                    </a:lnTo>
                    <a:lnTo>
                      <a:pt x="8338" y="548"/>
                    </a:lnTo>
                    <a:lnTo>
                      <a:pt x="8108" y="442"/>
                    </a:lnTo>
                    <a:lnTo>
                      <a:pt x="7868" y="346"/>
                    </a:lnTo>
                    <a:lnTo>
                      <a:pt x="7608" y="259"/>
                    </a:lnTo>
                    <a:lnTo>
                      <a:pt x="7349" y="192"/>
                    </a:lnTo>
                    <a:lnTo>
                      <a:pt x="7080" y="125"/>
                    </a:lnTo>
                    <a:lnTo>
                      <a:pt x="6811" y="77"/>
                    </a:lnTo>
                    <a:lnTo>
                      <a:pt x="6532" y="38"/>
                    </a:lnTo>
                    <a:lnTo>
                      <a:pt x="6254" y="19"/>
                    </a:lnTo>
                    <a:lnTo>
                      <a:pt x="5966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" name="Google Shape;2505;p45"/>
              <p:cNvSpPr/>
              <p:nvPr/>
            </p:nvSpPr>
            <p:spPr>
              <a:xfrm>
                <a:off x="5745846" y="1605629"/>
                <a:ext cx="224557" cy="243328"/>
              </a:xfrm>
              <a:custGeom>
                <a:avLst/>
                <a:gdLst/>
                <a:ahLst/>
                <a:cxnLst/>
                <a:rect l="l" t="t" r="r" b="b"/>
                <a:pathLst>
                  <a:path w="5515" h="5976" extrusionOk="0">
                    <a:moveTo>
                      <a:pt x="471" y="1"/>
                    </a:moveTo>
                    <a:lnTo>
                      <a:pt x="519" y="193"/>
                    </a:lnTo>
                    <a:lnTo>
                      <a:pt x="567" y="433"/>
                    </a:lnTo>
                    <a:lnTo>
                      <a:pt x="596" y="692"/>
                    </a:lnTo>
                    <a:lnTo>
                      <a:pt x="625" y="980"/>
                    </a:lnTo>
                    <a:lnTo>
                      <a:pt x="653" y="1288"/>
                    </a:lnTo>
                    <a:lnTo>
                      <a:pt x="663" y="1595"/>
                    </a:lnTo>
                    <a:lnTo>
                      <a:pt x="692" y="2229"/>
                    </a:lnTo>
                    <a:lnTo>
                      <a:pt x="692" y="2815"/>
                    </a:lnTo>
                    <a:lnTo>
                      <a:pt x="692" y="3305"/>
                    </a:lnTo>
                    <a:lnTo>
                      <a:pt x="692" y="3757"/>
                    </a:lnTo>
                    <a:lnTo>
                      <a:pt x="0" y="4141"/>
                    </a:lnTo>
                    <a:lnTo>
                      <a:pt x="67" y="4227"/>
                    </a:lnTo>
                    <a:lnTo>
                      <a:pt x="279" y="4448"/>
                    </a:lnTo>
                    <a:lnTo>
                      <a:pt x="423" y="4592"/>
                    </a:lnTo>
                    <a:lnTo>
                      <a:pt x="605" y="4765"/>
                    </a:lnTo>
                    <a:lnTo>
                      <a:pt x="807" y="4938"/>
                    </a:lnTo>
                    <a:lnTo>
                      <a:pt x="1038" y="5111"/>
                    </a:lnTo>
                    <a:lnTo>
                      <a:pt x="1287" y="5294"/>
                    </a:lnTo>
                    <a:lnTo>
                      <a:pt x="1566" y="5466"/>
                    </a:lnTo>
                    <a:lnTo>
                      <a:pt x="1710" y="5543"/>
                    </a:lnTo>
                    <a:lnTo>
                      <a:pt x="1854" y="5620"/>
                    </a:lnTo>
                    <a:lnTo>
                      <a:pt x="2008" y="5687"/>
                    </a:lnTo>
                    <a:lnTo>
                      <a:pt x="2162" y="5755"/>
                    </a:lnTo>
                    <a:lnTo>
                      <a:pt x="2325" y="5812"/>
                    </a:lnTo>
                    <a:lnTo>
                      <a:pt x="2488" y="5860"/>
                    </a:lnTo>
                    <a:lnTo>
                      <a:pt x="2661" y="5899"/>
                    </a:lnTo>
                    <a:lnTo>
                      <a:pt x="2824" y="5937"/>
                    </a:lnTo>
                    <a:lnTo>
                      <a:pt x="3007" y="5956"/>
                    </a:lnTo>
                    <a:lnTo>
                      <a:pt x="3180" y="5976"/>
                    </a:lnTo>
                    <a:lnTo>
                      <a:pt x="3362" y="5976"/>
                    </a:lnTo>
                    <a:lnTo>
                      <a:pt x="3545" y="5966"/>
                    </a:lnTo>
                    <a:lnTo>
                      <a:pt x="3718" y="5947"/>
                    </a:lnTo>
                    <a:lnTo>
                      <a:pt x="3881" y="5918"/>
                    </a:lnTo>
                    <a:lnTo>
                      <a:pt x="4035" y="5889"/>
                    </a:lnTo>
                    <a:lnTo>
                      <a:pt x="4188" y="5851"/>
                    </a:lnTo>
                    <a:lnTo>
                      <a:pt x="4323" y="5803"/>
                    </a:lnTo>
                    <a:lnTo>
                      <a:pt x="4448" y="5755"/>
                    </a:lnTo>
                    <a:lnTo>
                      <a:pt x="4563" y="5707"/>
                    </a:lnTo>
                    <a:lnTo>
                      <a:pt x="4669" y="5649"/>
                    </a:lnTo>
                    <a:lnTo>
                      <a:pt x="4774" y="5582"/>
                    </a:lnTo>
                    <a:lnTo>
                      <a:pt x="4861" y="5514"/>
                    </a:lnTo>
                    <a:lnTo>
                      <a:pt x="4947" y="5457"/>
                    </a:lnTo>
                    <a:lnTo>
                      <a:pt x="5024" y="5380"/>
                    </a:lnTo>
                    <a:lnTo>
                      <a:pt x="5091" y="5313"/>
                    </a:lnTo>
                    <a:lnTo>
                      <a:pt x="5149" y="5246"/>
                    </a:lnTo>
                    <a:lnTo>
                      <a:pt x="5255" y="5101"/>
                    </a:lnTo>
                    <a:lnTo>
                      <a:pt x="5341" y="4957"/>
                    </a:lnTo>
                    <a:lnTo>
                      <a:pt x="5399" y="4823"/>
                    </a:lnTo>
                    <a:lnTo>
                      <a:pt x="5447" y="4688"/>
                    </a:lnTo>
                    <a:lnTo>
                      <a:pt x="5476" y="4583"/>
                    </a:lnTo>
                    <a:lnTo>
                      <a:pt x="5495" y="4487"/>
                    </a:lnTo>
                    <a:lnTo>
                      <a:pt x="5505" y="4410"/>
                    </a:lnTo>
                    <a:lnTo>
                      <a:pt x="5514" y="4352"/>
                    </a:lnTo>
                    <a:lnTo>
                      <a:pt x="4899" y="3968"/>
                    </a:lnTo>
                    <a:lnTo>
                      <a:pt x="4890" y="3709"/>
                    </a:lnTo>
                    <a:lnTo>
                      <a:pt x="4880" y="3401"/>
                    </a:lnTo>
                    <a:lnTo>
                      <a:pt x="4880" y="3007"/>
                    </a:lnTo>
                    <a:lnTo>
                      <a:pt x="4899" y="2565"/>
                    </a:lnTo>
                    <a:lnTo>
                      <a:pt x="4919" y="2104"/>
                    </a:lnTo>
                    <a:lnTo>
                      <a:pt x="4947" y="1874"/>
                    </a:lnTo>
                    <a:lnTo>
                      <a:pt x="4967" y="1653"/>
                    </a:lnTo>
                    <a:lnTo>
                      <a:pt x="5005" y="1451"/>
                    </a:lnTo>
                    <a:lnTo>
                      <a:pt x="5043" y="1259"/>
                    </a:lnTo>
                    <a:lnTo>
                      <a:pt x="5091" y="1086"/>
                    </a:lnTo>
                    <a:lnTo>
                      <a:pt x="5140" y="932"/>
                    </a:lnTo>
                    <a:lnTo>
                      <a:pt x="5207" y="807"/>
                    </a:lnTo>
                    <a:lnTo>
                      <a:pt x="5236" y="759"/>
                    </a:lnTo>
                    <a:lnTo>
                      <a:pt x="5274" y="711"/>
                    </a:lnTo>
                    <a:lnTo>
                      <a:pt x="2056" y="241"/>
                    </a:lnTo>
                    <a:lnTo>
                      <a:pt x="471" y="1"/>
                    </a:lnTo>
                    <a:close/>
                  </a:path>
                </a:pathLst>
              </a:custGeom>
              <a:solidFill>
                <a:srgbClr val="B12E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" name="Google Shape;2506;p45"/>
              <p:cNvSpPr/>
              <p:nvPr/>
            </p:nvSpPr>
            <p:spPr>
              <a:xfrm>
                <a:off x="5696538" y="1362755"/>
                <a:ext cx="326636" cy="345407"/>
              </a:xfrm>
              <a:custGeom>
                <a:avLst/>
                <a:gdLst/>
                <a:ahLst/>
                <a:cxnLst/>
                <a:rect l="l" t="t" r="r" b="b"/>
                <a:pathLst>
                  <a:path w="8022" h="8483" extrusionOk="0">
                    <a:moveTo>
                      <a:pt x="7628" y="0"/>
                    </a:moveTo>
                    <a:lnTo>
                      <a:pt x="7599" y="125"/>
                    </a:lnTo>
                    <a:lnTo>
                      <a:pt x="7561" y="250"/>
                    </a:lnTo>
                    <a:lnTo>
                      <a:pt x="7503" y="375"/>
                    </a:lnTo>
                    <a:lnTo>
                      <a:pt x="7436" y="500"/>
                    </a:lnTo>
                    <a:lnTo>
                      <a:pt x="7359" y="634"/>
                    </a:lnTo>
                    <a:lnTo>
                      <a:pt x="7273" y="759"/>
                    </a:lnTo>
                    <a:lnTo>
                      <a:pt x="7177" y="893"/>
                    </a:lnTo>
                    <a:lnTo>
                      <a:pt x="7071" y="1018"/>
                    </a:lnTo>
                    <a:lnTo>
                      <a:pt x="6956" y="1153"/>
                    </a:lnTo>
                    <a:lnTo>
                      <a:pt x="6840" y="1278"/>
                    </a:lnTo>
                    <a:lnTo>
                      <a:pt x="6571" y="1537"/>
                    </a:lnTo>
                    <a:lnTo>
                      <a:pt x="6274" y="1787"/>
                    </a:lnTo>
                    <a:lnTo>
                      <a:pt x="5957" y="2037"/>
                    </a:lnTo>
                    <a:lnTo>
                      <a:pt x="5630" y="2267"/>
                    </a:lnTo>
                    <a:lnTo>
                      <a:pt x="5284" y="2488"/>
                    </a:lnTo>
                    <a:lnTo>
                      <a:pt x="4929" y="2699"/>
                    </a:lnTo>
                    <a:lnTo>
                      <a:pt x="4564" y="2901"/>
                    </a:lnTo>
                    <a:lnTo>
                      <a:pt x="4208" y="3074"/>
                    </a:lnTo>
                    <a:lnTo>
                      <a:pt x="3853" y="3228"/>
                    </a:lnTo>
                    <a:lnTo>
                      <a:pt x="3517" y="3372"/>
                    </a:lnTo>
                    <a:lnTo>
                      <a:pt x="3180" y="3478"/>
                    </a:lnTo>
                    <a:lnTo>
                      <a:pt x="2883" y="3583"/>
                    </a:lnTo>
                    <a:lnTo>
                      <a:pt x="2614" y="3689"/>
                    </a:lnTo>
                    <a:lnTo>
                      <a:pt x="2374" y="3804"/>
                    </a:lnTo>
                    <a:lnTo>
                      <a:pt x="2172" y="3919"/>
                    </a:lnTo>
                    <a:lnTo>
                      <a:pt x="1999" y="4035"/>
                    </a:lnTo>
                    <a:lnTo>
                      <a:pt x="1845" y="4150"/>
                    </a:lnTo>
                    <a:lnTo>
                      <a:pt x="1730" y="4265"/>
                    </a:lnTo>
                    <a:lnTo>
                      <a:pt x="1624" y="4371"/>
                    </a:lnTo>
                    <a:lnTo>
                      <a:pt x="1547" y="4477"/>
                    </a:lnTo>
                    <a:lnTo>
                      <a:pt x="1480" y="4573"/>
                    </a:lnTo>
                    <a:lnTo>
                      <a:pt x="1432" y="4659"/>
                    </a:lnTo>
                    <a:lnTo>
                      <a:pt x="1403" y="4736"/>
                    </a:lnTo>
                    <a:lnTo>
                      <a:pt x="1365" y="4842"/>
                    </a:lnTo>
                    <a:lnTo>
                      <a:pt x="1355" y="4880"/>
                    </a:lnTo>
                    <a:lnTo>
                      <a:pt x="1346" y="4832"/>
                    </a:lnTo>
                    <a:lnTo>
                      <a:pt x="1317" y="4726"/>
                    </a:lnTo>
                    <a:lnTo>
                      <a:pt x="1259" y="4563"/>
                    </a:lnTo>
                    <a:lnTo>
                      <a:pt x="1221" y="4477"/>
                    </a:lnTo>
                    <a:lnTo>
                      <a:pt x="1173" y="4390"/>
                    </a:lnTo>
                    <a:lnTo>
                      <a:pt x="1115" y="4313"/>
                    </a:lnTo>
                    <a:lnTo>
                      <a:pt x="1048" y="4236"/>
                    </a:lnTo>
                    <a:lnTo>
                      <a:pt x="971" y="4160"/>
                    </a:lnTo>
                    <a:lnTo>
                      <a:pt x="894" y="4112"/>
                    </a:lnTo>
                    <a:lnTo>
                      <a:pt x="798" y="4073"/>
                    </a:lnTo>
                    <a:lnTo>
                      <a:pt x="750" y="4054"/>
                    </a:lnTo>
                    <a:lnTo>
                      <a:pt x="692" y="4044"/>
                    </a:lnTo>
                    <a:lnTo>
                      <a:pt x="635" y="4044"/>
                    </a:lnTo>
                    <a:lnTo>
                      <a:pt x="577" y="4054"/>
                    </a:lnTo>
                    <a:lnTo>
                      <a:pt x="520" y="4063"/>
                    </a:lnTo>
                    <a:lnTo>
                      <a:pt x="452" y="4083"/>
                    </a:lnTo>
                    <a:lnTo>
                      <a:pt x="395" y="4102"/>
                    </a:lnTo>
                    <a:lnTo>
                      <a:pt x="337" y="4131"/>
                    </a:lnTo>
                    <a:lnTo>
                      <a:pt x="279" y="4169"/>
                    </a:lnTo>
                    <a:lnTo>
                      <a:pt x="231" y="4208"/>
                    </a:lnTo>
                    <a:lnTo>
                      <a:pt x="193" y="4246"/>
                    </a:lnTo>
                    <a:lnTo>
                      <a:pt x="155" y="4294"/>
                    </a:lnTo>
                    <a:lnTo>
                      <a:pt x="87" y="4390"/>
                    </a:lnTo>
                    <a:lnTo>
                      <a:pt x="39" y="4505"/>
                    </a:lnTo>
                    <a:lnTo>
                      <a:pt x="10" y="4630"/>
                    </a:lnTo>
                    <a:lnTo>
                      <a:pt x="1" y="4755"/>
                    </a:lnTo>
                    <a:lnTo>
                      <a:pt x="1" y="4890"/>
                    </a:lnTo>
                    <a:lnTo>
                      <a:pt x="10" y="5015"/>
                    </a:lnTo>
                    <a:lnTo>
                      <a:pt x="39" y="5149"/>
                    </a:lnTo>
                    <a:lnTo>
                      <a:pt x="78" y="5274"/>
                    </a:lnTo>
                    <a:lnTo>
                      <a:pt x="126" y="5399"/>
                    </a:lnTo>
                    <a:lnTo>
                      <a:pt x="183" y="5504"/>
                    </a:lnTo>
                    <a:lnTo>
                      <a:pt x="251" y="5610"/>
                    </a:lnTo>
                    <a:lnTo>
                      <a:pt x="327" y="5697"/>
                    </a:lnTo>
                    <a:lnTo>
                      <a:pt x="404" y="5764"/>
                    </a:lnTo>
                    <a:lnTo>
                      <a:pt x="491" y="5821"/>
                    </a:lnTo>
                    <a:lnTo>
                      <a:pt x="577" y="5860"/>
                    </a:lnTo>
                    <a:lnTo>
                      <a:pt x="664" y="5879"/>
                    </a:lnTo>
                    <a:lnTo>
                      <a:pt x="827" y="5879"/>
                    </a:lnTo>
                    <a:lnTo>
                      <a:pt x="904" y="5860"/>
                    </a:lnTo>
                    <a:lnTo>
                      <a:pt x="981" y="5841"/>
                    </a:lnTo>
                    <a:lnTo>
                      <a:pt x="1048" y="5812"/>
                    </a:lnTo>
                    <a:lnTo>
                      <a:pt x="1163" y="5745"/>
                    </a:lnTo>
                    <a:lnTo>
                      <a:pt x="1259" y="5677"/>
                    </a:lnTo>
                    <a:lnTo>
                      <a:pt x="1336" y="5600"/>
                    </a:lnTo>
                    <a:lnTo>
                      <a:pt x="1394" y="5725"/>
                    </a:lnTo>
                    <a:lnTo>
                      <a:pt x="1471" y="5869"/>
                    </a:lnTo>
                    <a:lnTo>
                      <a:pt x="1576" y="6052"/>
                    </a:lnTo>
                    <a:lnTo>
                      <a:pt x="1711" y="6273"/>
                    </a:lnTo>
                    <a:lnTo>
                      <a:pt x="1884" y="6513"/>
                    </a:lnTo>
                    <a:lnTo>
                      <a:pt x="2076" y="6772"/>
                    </a:lnTo>
                    <a:lnTo>
                      <a:pt x="2306" y="7041"/>
                    </a:lnTo>
                    <a:lnTo>
                      <a:pt x="2431" y="7176"/>
                    </a:lnTo>
                    <a:lnTo>
                      <a:pt x="2566" y="7310"/>
                    </a:lnTo>
                    <a:lnTo>
                      <a:pt x="2710" y="7435"/>
                    </a:lnTo>
                    <a:lnTo>
                      <a:pt x="2854" y="7570"/>
                    </a:lnTo>
                    <a:lnTo>
                      <a:pt x="3017" y="7695"/>
                    </a:lnTo>
                    <a:lnTo>
                      <a:pt x="3180" y="7810"/>
                    </a:lnTo>
                    <a:lnTo>
                      <a:pt x="3353" y="7925"/>
                    </a:lnTo>
                    <a:lnTo>
                      <a:pt x="3536" y="8031"/>
                    </a:lnTo>
                    <a:lnTo>
                      <a:pt x="3728" y="8127"/>
                    </a:lnTo>
                    <a:lnTo>
                      <a:pt x="3920" y="8213"/>
                    </a:lnTo>
                    <a:lnTo>
                      <a:pt x="4131" y="8290"/>
                    </a:lnTo>
                    <a:lnTo>
                      <a:pt x="4343" y="8357"/>
                    </a:lnTo>
                    <a:lnTo>
                      <a:pt x="4564" y="8406"/>
                    </a:lnTo>
                    <a:lnTo>
                      <a:pt x="4794" y="8444"/>
                    </a:lnTo>
                    <a:lnTo>
                      <a:pt x="5025" y="8473"/>
                    </a:lnTo>
                    <a:lnTo>
                      <a:pt x="5275" y="8482"/>
                    </a:lnTo>
                    <a:lnTo>
                      <a:pt x="5515" y="8473"/>
                    </a:lnTo>
                    <a:lnTo>
                      <a:pt x="5745" y="8434"/>
                    </a:lnTo>
                    <a:lnTo>
                      <a:pt x="5957" y="8396"/>
                    </a:lnTo>
                    <a:lnTo>
                      <a:pt x="6158" y="8329"/>
                    </a:lnTo>
                    <a:lnTo>
                      <a:pt x="6341" y="8252"/>
                    </a:lnTo>
                    <a:lnTo>
                      <a:pt x="6523" y="8156"/>
                    </a:lnTo>
                    <a:lnTo>
                      <a:pt x="6677" y="8050"/>
                    </a:lnTo>
                    <a:lnTo>
                      <a:pt x="6831" y="7925"/>
                    </a:lnTo>
                    <a:lnTo>
                      <a:pt x="6975" y="7800"/>
                    </a:lnTo>
                    <a:lnTo>
                      <a:pt x="7100" y="7656"/>
                    </a:lnTo>
                    <a:lnTo>
                      <a:pt x="7215" y="7503"/>
                    </a:lnTo>
                    <a:lnTo>
                      <a:pt x="7321" y="7349"/>
                    </a:lnTo>
                    <a:lnTo>
                      <a:pt x="7426" y="7186"/>
                    </a:lnTo>
                    <a:lnTo>
                      <a:pt x="7513" y="7022"/>
                    </a:lnTo>
                    <a:lnTo>
                      <a:pt x="7590" y="6849"/>
                    </a:lnTo>
                    <a:lnTo>
                      <a:pt x="7657" y="6667"/>
                    </a:lnTo>
                    <a:lnTo>
                      <a:pt x="7724" y="6494"/>
                    </a:lnTo>
                    <a:lnTo>
                      <a:pt x="7782" y="6321"/>
                    </a:lnTo>
                    <a:lnTo>
                      <a:pt x="7830" y="6138"/>
                    </a:lnTo>
                    <a:lnTo>
                      <a:pt x="7868" y="5966"/>
                    </a:lnTo>
                    <a:lnTo>
                      <a:pt x="7936" y="5629"/>
                    </a:lnTo>
                    <a:lnTo>
                      <a:pt x="7984" y="5312"/>
                    </a:lnTo>
                    <a:lnTo>
                      <a:pt x="8012" y="5024"/>
                    </a:lnTo>
                    <a:lnTo>
                      <a:pt x="8022" y="4774"/>
                    </a:lnTo>
                    <a:lnTo>
                      <a:pt x="8022" y="4573"/>
                    </a:lnTo>
                    <a:lnTo>
                      <a:pt x="8012" y="4438"/>
                    </a:lnTo>
                    <a:lnTo>
                      <a:pt x="7984" y="4208"/>
                    </a:lnTo>
                    <a:lnTo>
                      <a:pt x="7936" y="3958"/>
                    </a:lnTo>
                    <a:lnTo>
                      <a:pt x="7830" y="3410"/>
                    </a:lnTo>
                    <a:lnTo>
                      <a:pt x="7772" y="3141"/>
                    </a:lnTo>
                    <a:lnTo>
                      <a:pt x="7734" y="2882"/>
                    </a:lnTo>
                    <a:lnTo>
                      <a:pt x="7724" y="2767"/>
                    </a:lnTo>
                    <a:lnTo>
                      <a:pt x="7715" y="2651"/>
                    </a:lnTo>
                    <a:lnTo>
                      <a:pt x="7724" y="2546"/>
                    </a:lnTo>
                    <a:lnTo>
                      <a:pt x="7734" y="2459"/>
                    </a:lnTo>
                    <a:lnTo>
                      <a:pt x="7763" y="2238"/>
                    </a:lnTo>
                    <a:lnTo>
                      <a:pt x="7782" y="1969"/>
                    </a:lnTo>
                    <a:lnTo>
                      <a:pt x="7801" y="1643"/>
                    </a:lnTo>
                    <a:lnTo>
                      <a:pt x="7811" y="1297"/>
                    </a:lnTo>
                    <a:lnTo>
                      <a:pt x="7791" y="941"/>
                    </a:lnTo>
                    <a:lnTo>
                      <a:pt x="7782" y="769"/>
                    </a:lnTo>
                    <a:lnTo>
                      <a:pt x="7763" y="596"/>
                    </a:lnTo>
                    <a:lnTo>
                      <a:pt x="7743" y="432"/>
                    </a:lnTo>
                    <a:lnTo>
                      <a:pt x="7715" y="279"/>
                    </a:lnTo>
                    <a:lnTo>
                      <a:pt x="7676" y="135"/>
                    </a:lnTo>
                    <a:lnTo>
                      <a:pt x="7628" y="0"/>
                    </a:lnTo>
                    <a:close/>
                  </a:path>
                </a:pathLst>
              </a:custGeom>
              <a:solidFill>
                <a:srgbClr val="B12E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" name="Google Shape;2507;p45"/>
              <p:cNvSpPr/>
              <p:nvPr/>
            </p:nvSpPr>
            <p:spPr>
              <a:xfrm>
                <a:off x="5927320" y="1509782"/>
                <a:ext cx="27403" cy="79847"/>
              </a:xfrm>
              <a:custGeom>
                <a:avLst/>
                <a:gdLst/>
                <a:ahLst/>
                <a:cxnLst/>
                <a:rect l="l" t="t" r="r" b="b"/>
                <a:pathLst>
                  <a:path w="673" h="1961" extrusionOk="0">
                    <a:moveTo>
                      <a:pt x="58" y="1"/>
                    </a:moveTo>
                    <a:lnTo>
                      <a:pt x="29" y="11"/>
                    </a:lnTo>
                    <a:lnTo>
                      <a:pt x="10" y="20"/>
                    </a:lnTo>
                    <a:lnTo>
                      <a:pt x="0" y="49"/>
                    </a:lnTo>
                    <a:lnTo>
                      <a:pt x="0" y="68"/>
                    </a:lnTo>
                    <a:lnTo>
                      <a:pt x="10" y="97"/>
                    </a:lnTo>
                    <a:lnTo>
                      <a:pt x="490" y="1000"/>
                    </a:lnTo>
                    <a:lnTo>
                      <a:pt x="519" y="1058"/>
                    </a:lnTo>
                    <a:lnTo>
                      <a:pt x="538" y="1125"/>
                    </a:lnTo>
                    <a:lnTo>
                      <a:pt x="538" y="1202"/>
                    </a:lnTo>
                    <a:lnTo>
                      <a:pt x="538" y="1269"/>
                    </a:lnTo>
                    <a:lnTo>
                      <a:pt x="529" y="1336"/>
                    </a:lnTo>
                    <a:lnTo>
                      <a:pt x="510" y="1404"/>
                    </a:lnTo>
                    <a:lnTo>
                      <a:pt x="481" y="1461"/>
                    </a:lnTo>
                    <a:lnTo>
                      <a:pt x="433" y="1519"/>
                    </a:lnTo>
                    <a:lnTo>
                      <a:pt x="164" y="1855"/>
                    </a:lnTo>
                    <a:lnTo>
                      <a:pt x="154" y="1874"/>
                    </a:lnTo>
                    <a:lnTo>
                      <a:pt x="154" y="1903"/>
                    </a:lnTo>
                    <a:lnTo>
                      <a:pt x="154" y="1922"/>
                    </a:lnTo>
                    <a:lnTo>
                      <a:pt x="173" y="1951"/>
                    </a:lnTo>
                    <a:lnTo>
                      <a:pt x="193" y="1961"/>
                    </a:lnTo>
                    <a:lnTo>
                      <a:pt x="241" y="1961"/>
                    </a:lnTo>
                    <a:lnTo>
                      <a:pt x="269" y="1941"/>
                    </a:lnTo>
                    <a:lnTo>
                      <a:pt x="538" y="1605"/>
                    </a:lnTo>
                    <a:lnTo>
                      <a:pt x="596" y="1528"/>
                    </a:lnTo>
                    <a:lnTo>
                      <a:pt x="634" y="1452"/>
                    </a:lnTo>
                    <a:lnTo>
                      <a:pt x="663" y="1365"/>
                    </a:lnTo>
                    <a:lnTo>
                      <a:pt x="673" y="1279"/>
                    </a:lnTo>
                    <a:lnTo>
                      <a:pt x="673" y="1192"/>
                    </a:lnTo>
                    <a:lnTo>
                      <a:pt x="663" y="1106"/>
                    </a:lnTo>
                    <a:lnTo>
                      <a:pt x="644" y="1019"/>
                    </a:lnTo>
                    <a:lnTo>
                      <a:pt x="606" y="933"/>
                    </a:lnTo>
                    <a:lnTo>
                      <a:pt x="125" y="30"/>
                    </a:lnTo>
                    <a:lnTo>
                      <a:pt x="106" y="11"/>
                    </a:lnTo>
                    <a:lnTo>
                      <a:pt x="87" y="1"/>
                    </a:lnTo>
                    <a:close/>
                  </a:path>
                </a:pathLst>
              </a:custGeom>
              <a:solidFill>
                <a:srgbClr val="8A22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" name="Google Shape;2508;p45"/>
              <p:cNvSpPr/>
              <p:nvPr/>
            </p:nvSpPr>
            <p:spPr>
              <a:xfrm>
                <a:off x="5848696" y="1526232"/>
                <a:ext cx="18445" cy="18404"/>
              </a:xfrm>
              <a:custGeom>
                <a:avLst/>
                <a:gdLst/>
                <a:ahLst/>
                <a:cxnLst/>
                <a:rect l="l" t="t" r="r" b="b"/>
                <a:pathLst>
                  <a:path w="453" h="452" extrusionOk="0">
                    <a:moveTo>
                      <a:pt x="183" y="0"/>
                    </a:moveTo>
                    <a:lnTo>
                      <a:pt x="145" y="20"/>
                    </a:lnTo>
                    <a:lnTo>
                      <a:pt x="106" y="39"/>
                    </a:lnTo>
                    <a:lnTo>
                      <a:pt x="68" y="68"/>
                    </a:lnTo>
                    <a:lnTo>
                      <a:pt x="39" y="97"/>
                    </a:lnTo>
                    <a:lnTo>
                      <a:pt x="20" y="135"/>
                    </a:lnTo>
                    <a:lnTo>
                      <a:pt x="10" y="183"/>
                    </a:lnTo>
                    <a:lnTo>
                      <a:pt x="1" y="221"/>
                    </a:lnTo>
                    <a:lnTo>
                      <a:pt x="10" y="269"/>
                    </a:lnTo>
                    <a:lnTo>
                      <a:pt x="20" y="308"/>
                    </a:lnTo>
                    <a:lnTo>
                      <a:pt x="39" y="346"/>
                    </a:lnTo>
                    <a:lnTo>
                      <a:pt x="68" y="385"/>
                    </a:lnTo>
                    <a:lnTo>
                      <a:pt x="106" y="414"/>
                    </a:lnTo>
                    <a:lnTo>
                      <a:pt x="145" y="433"/>
                    </a:lnTo>
                    <a:lnTo>
                      <a:pt x="183" y="442"/>
                    </a:lnTo>
                    <a:lnTo>
                      <a:pt x="231" y="452"/>
                    </a:lnTo>
                    <a:lnTo>
                      <a:pt x="270" y="442"/>
                    </a:lnTo>
                    <a:lnTo>
                      <a:pt x="318" y="433"/>
                    </a:lnTo>
                    <a:lnTo>
                      <a:pt x="356" y="414"/>
                    </a:lnTo>
                    <a:lnTo>
                      <a:pt x="385" y="385"/>
                    </a:lnTo>
                    <a:lnTo>
                      <a:pt x="414" y="346"/>
                    </a:lnTo>
                    <a:lnTo>
                      <a:pt x="433" y="308"/>
                    </a:lnTo>
                    <a:lnTo>
                      <a:pt x="452" y="269"/>
                    </a:lnTo>
                    <a:lnTo>
                      <a:pt x="452" y="221"/>
                    </a:lnTo>
                    <a:lnTo>
                      <a:pt x="452" y="183"/>
                    </a:lnTo>
                    <a:lnTo>
                      <a:pt x="433" y="135"/>
                    </a:lnTo>
                    <a:lnTo>
                      <a:pt x="414" y="97"/>
                    </a:lnTo>
                    <a:lnTo>
                      <a:pt x="385" y="68"/>
                    </a:lnTo>
                    <a:lnTo>
                      <a:pt x="356" y="39"/>
                    </a:lnTo>
                    <a:lnTo>
                      <a:pt x="318" y="20"/>
                    </a:lnTo>
                    <a:lnTo>
                      <a:pt x="27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" name="Google Shape;2509;p45"/>
              <p:cNvSpPr/>
              <p:nvPr/>
            </p:nvSpPr>
            <p:spPr>
              <a:xfrm>
                <a:off x="5970358" y="1517234"/>
                <a:ext cx="18038" cy="18038"/>
              </a:xfrm>
              <a:custGeom>
                <a:avLst/>
                <a:gdLst/>
                <a:ahLst/>
                <a:cxnLst/>
                <a:rect l="l" t="t" r="r" b="b"/>
                <a:pathLst>
                  <a:path w="443" h="443" extrusionOk="0">
                    <a:moveTo>
                      <a:pt x="173" y="1"/>
                    </a:moveTo>
                    <a:lnTo>
                      <a:pt x="135" y="10"/>
                    </a:lnTo>
                    <a:lnTo>
                      <a:pt x="96" y="39"/>
                    </a:lnTo>
                    <a:lnTo>
                      <a:pt x="67" y="58"/>
                    </a:lnTo>
                    <a:lnTo>
                      <a:pt x="39" y="97"/>
                    </a:lnTo>
                    <a:lnTo>
                      <a:pt x="19" y="135"/>
                    </a:lnTo>
                    <a:lnTo>
                      <a:pt x="0" y="173"/>
                    </a:lnTo>
                    <a:lnTo>
                      <a:pt x="0" y="221"/>
                    </a:lnTo>
                    <a:lnTo>
                      <a:pt x="0" y="269"/>
                    </a:lnTo>
                    <a:lnTo>
                      <a:pt x="19" y="308"/>
                    </a:lnTo>
                    <a:lnTo>
                      <a:pt x="39" y="346"/>
                    </a:lnTo>
                    <a:lnTo>
                      <a:pt x="67" y="375"/>
                    </a:lnTo>
                    <a:lnTo>
                      <a:pt x="96" y="404"/>
                    </a:lnTo>
                    <a:lnTo>
                      <a:pt x="135" y="423"/>
                    </a:lnTo>
                    <a:lnTo>
                      <a:pt x="173" y="442"/>
                    </a:lnTo>
                    <a:lnTo>
                      <a:pt x="269" y="442"/>
                    </a:lnTo>
                    <a:lnTo>
                      <a:pt x="308" y="423"/>
                    </a:lnTo>
                    <a:lnTo>
                      <a:pt x="346" y="404"/>
                    </a:lnTo>
                    <a:lnTo>
                      <a:pt x="384" y="375"/>
                    </a:lnTo>
                    <a:lnTo>
                      <a:pt x="404" y="346"/>
                    </a:lnTo>
                    <a:lnTo>
                      <a:pt x="432" y="308"/>
                    </a:lnTo>
                    <a:lnTo>
                      <a:pt x="442" y="269"/>
                    </a:lnTo>
                    <a:lnTo>
                      <a:pt x="442" y="221"/>
                    </a:lnTo>
                    <a:lnTo>
                      <a:pt x="442" y="173"/>
                    </a:lnTo>
                    <a:lnTo>
                      <a:pt x="432" y="135"/>
                    </a:lnTo>
                    <a:lnTo>
                      <a:pt x="404" y="97"/>
                    </a:lnTo>
                    <a:lnTo>
                      <a:pt x="384" y="58"/>
                    </a:lnTo>
                    <a:lnTo>
                      <a:pt x="346" y="39"/>
                    </a:lnTo>
                    <a:lnTo>
                      <a:pt x="308" y="10"/>
                    </a:lnTo>
                    <a:lnTo>
                      <a:pt x="269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" name="Google Shape;2510;p45"/>
              <p:cNvSpPr/>
              <p:nvPr/>
            </p:nvSpPr>
            <p:spPr>
              <a:xfrm>
                <a:off x="5951587" y="1482421"/>
                <a:ext cx="57127" cy="16491"/>
              </a:xfrm>
              <a:custGeom>
                <a:avLst/>
                <a:gdLst/>
                <a:ahLst/>
                <a:cxnLst/>
                <a:rect l="l" t="t" r="r" b="b"/>
                <a:pathLst>
                  <a:path w="1403" h="405" extrusionOk="0">
                    <a:moveTo>
                      <a:pt x="567" y="1"/>
                    </a:moveTo>
                    <a:lnTo>
                      <a:pt x="461" y="10"/>
                    </a:lnTo>
                    <a:lnTo>
                      <a:pt x="375" y="20"/>
                    </a:lnTo>
                    <a:lnTo>
                      <a:pt x="288" y="39"/>
                    </a:lnTo>
                    <a:lnTo>
                      <a:pt x="154" y="87"/>
                    </a:lnTo>
                    <a:lnTo>
                      <a:pt x="67" y="116"/>
                    </a:lnTo>
                    <a:lnTo>
                      <a:pt x="29" y="135"/>
                    </a:lnTo>
                    <a:lnTo>
                      <a:pt x="10" y="154"/>
                    </a:lnTo>
                    <a:lnTo>
                      <a:pt x="0" y="173"/>
                    </a:lnTo>
                    <a:lnTo>
                      <a:pt x="0" y="202"/>
                    </a:lnTo>
                    <a:lnTo>
                      <a:pt x="10" y="231"/>
                    </a:lnTo>
                    <a:lnTo>
                      <a:pt x="19" y="250"/>
                    </a:lnTo>
                    <a:lnTo>
                      <a:pt x="48" y="260"/>
                    </a:lnTo>
                    <a:lnTo>
                      <a:pt x="67" y="260"/>
                    </a:lnTo>
                    <a:lnTo>
                      <a:pt x="96" y="250"/>
                    </a:lnTo>
                    <a:lnTo>
                      <a:pt x="125" y="241"/>
                    </a:lnTo>
                    <a:lnTo>
                      <a:pt x="202" y="202"/>
                    </a:lnTo>
                    <a:lnTo>
                      <a:pt x="327" y="173"/>
                    </a:lnTo>
                    <a:lnTo>
                      <a:pt x="480" y="145"/>
                    </a:lnTo>
                    <a:lnTo>
                      <a:pt x="567" y="135"/>
                    </a:lnTo>
                    <a:lnTo>
                      <a:pt x="663" y="135"/>
                    </a:lnTo>
                    <a:lnTo>
                      <a:pt x="759" y="145"/>
                    </a:lnTo>
                    <a:lnTo>
                      <a:pt x="865" y="164"/>
                    </a:lnTo>
                    <a:lnTo>
                      <a:pt x="970" y="202"/>
                    </a:lnTo>
                    <a:lnTo>
                      <a:pt x="1076" y="250"/>
                    </a:lnTo>
                    <a:lnTo>
                      <a:pt x="1191" y="308"/>
                    </a:lnTo>
                    <a:lnTo>
                      <a:pt x="1297" y="385"/>
                    </a:lnTo>
                    <a:lnTo>
                      <a:pt x="1316" y="394"/>
                    </a:lnTo>
                    <a:lnTo>
                      <a:pt x="1335" y="404"/>
                    </a:lnTo>
                    <a:lnTo>
                      <a:pt x="1364" y="394"/>
                    </a:lnTo>
                    <a:lnTo>
                      <a:pt x="1393" y="375"/>
                    </a:lnTo>
                    <a:lnTo>
                      <a:pt x="1403" y="356"/>
                    </a:lnTo>
                    <a:lnTo>
                      <a:pt x="1403" y="327"/>
                    </a:lnTo>
                    <a:lnTo>
                      <a:pt x="1403" y="308"/>
                    </a:lnTo>
                    <a:lnTo>
                      <a:pt x="1383" y="279"/>
                    </a:lnTo>
                    <a:lnTo>
                      <a:pt x="1258" y="193"/>
                    </a:lnTo>
                    <a:lnTo>
                      <a:pt x="1134" y="125"/>
                    </a:lnTo>
                    <a:lnTo>
                      <a:pt x="1018" y="77"/>
                    </a:lnTo>
                    <a:lnTo>
                      <a:pt x="893" y="39"/>
                    </a:lnTo>
                    <a:lnTo>
                      <a:pt x="778" y="10"/>
                    </a:lnTo>
                    <a:lnTo>
                      <a:pt x="672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" name="Google Shape;2511;p45"/>
              <p:cNvSpPr/>
              <p:nvPr/>
            </p:nvSpPr>
            <p:spPr>
              <a:xfrm>
                <a:off x="5893688" y="1629896"/>
                <a:ext cx="50083" cy="12134"/>
              </a:xfrm>
              <a:custGeom>
                <a:avLst/>
                <a:gdLst/>
                <a:ahLst/>
                <a:cxnLst/>
                <a:rect l="l" t="t" r="r" b="b"/>
                <a:pathLst>
                  <a:path w="1230" h="298" extrusionOk="0">
                    <a:moveTo>
                      <a:pt x="48" y="0"/>
                    </a:moveTo>
                    <a:lnTo>
                      <a:pt x="29" y="19"/>
                    </a:lnTo>
                    <a:lnTo>
                      <a:pt x="10" y="39"/>
                    </a:lnTo>
                    <a:lnTo>
                      <a:pt x="0" y="67"/>
                    </a:lnTo>
                    <a:lnTo>
                      <a:pt x="10" y="87"/>
                    </a:lnTo>
                    <a:lnTo>
                      <a:pt x="20" y="115"/>
                    </a:lnTo>
                    <a:lnTo>
                      <a:pt x="39" y="125"/>
                    </a:lnTo>
                    <a:lnTo>
                      <a:pt x="106" y="163"/>
                    </a:lnTo>
                    <a:lnTo>
                      <a:pt x="269" y="221"/>
                    </a:lnTo>
                    <a:lnTo>
                      <a:pt x="375" y="250"/>
                    </a:lnTo>
                    <a:lnTo>
                      <a:pt x="500" y="279"/>
                    </a:lnTo>
                    <a:lnTo>
                      <a:pt x="625" y="298"/>
                    </a:lnTo>
                    <a:lnTo>
                      <a:pt x="875" y="298"/>
                    </a:lnTo>
                    <a:lnTo>
                      <a:pt x="980" y="279"/>
                    </a:lnTo>
                    <a:lnTo>
                      <a:pt x="1086" y="250"/>
                    </a:lnTo>
                    <a:lnTo>
                      <a:pt x="1192" y="211"/>
                    </a:lnTo>
                    <a:lnTo>
                      <a:pt x="1211" y="192"/>
                    </a:lnTo>
                    <a:lnTo>
                      <a:pt x="1230" y="173"/>
                    </a:lnTo>
                    <a:lnTo>
                      <a:pt x="1230" y="144"/>
                    </a:lnTo>
                    <a:lnTo>
                      <a:pt x="1220" y="125"/>
                    </a:lnTo>
                    <a:lnTo>
                      <a:pt x="1211" y="106"/>
                    </a:lnTo>
                    <a:lnTo>
                      <a:pt x="1182" y="87"/>
                    </a:lnTo>
                    <a:lnTo>
                      <a:pt x="1134" y="87"/>
                    </a:lnTo>
                    <a:lnTo>
                      <a:pt x="1047" y="125"/>
                    </a:lnTo>
                    <a:lnTo>
                      <a:pt x="961" y="144"/>
                    </a:lnTo>
                    <a:lnTo>
                      <a:pt x="875" y="163"/>
                    </a:lnTo>
                    <a:lnTo>
                      <a:pt x="702" y="163"/>
                    </a:lnTo>
                    <a:lnTo>
                      <a:pt x="615" y="154"/>
                    </a:lnTo>
                    <a:lnTo>
                      <a:pt x="452" y="125"/>
                    </a:lnTo>
                    <a:lnTo>
                      <a:pt x="317" y="87"/>
                    </a:lnTo>
                    <a:lnTo>
                      <a:pt x="202" y="48"/>
                    </a:lnTo>
                    <a:lnTo>
                      <a:pt x="96" y="10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rgbClr val="8A22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" name="Google Shape;2512;p45"/>
              <p:cNvSpPr/>
              <p:nvPr/>
            </p:nvSpPr>
            <p:spPr>
              <a:xfrm>
                <a:off x="4297471" y="4364304"/>
                <a:ext cx="446712" cy="367679"/>
              </a:xfrm>
              <a:custGeom>
                <a:avLst/>
                <a:gdLst/>
                <a:ahLst/>
                <a:cxnLst/>
                <a:rect l="l" t="t" r="r" b="b"/>
                <a:pathLst>
                  <a:path w="10971" h="9030" extrusionOk="0">
                    <a:moveTo>
                      <a:pt x="7090" y="0"/>
                    </a:moveTo>
                    <a:lnTo>
                      <a:pt x="7061" y="106"/>
                    </a:lnTo>
                    <a:lnTo>
                      <a:pt x="6158" y="3449"/>
                    </a:lnTo>
                    <a:lnTo>
                      <a:pt x="4669" y="4582"/>
                    </a:lnTo>
                    <a:lnTo>
                      <a:pt x="241" y="7935"/>
                    </a:lnTo>
                    <a:lnTo>
                      <a:pt x="164" y="8002"/>
                    </a:lnTo>
                    <a:lnTo>
                      <a:pt x="96" y="8089"/>
                    </a:lnTo>
                    <a:lnTo>
                      <a:pt x="58" y="8165"/>
                    </a:lnTo>
                    <a:lnTo>
                      <a:pt x="20" y="8252"/>
                    </a:lnTo>
                    <a:lnTo>
                      <a:pt x="0" y="8348"/>
                    </a:lnTo>
                    <a:lnTo>
                      <a:pt x="0" y="8434"/>
                    </a:lnTo>
                    <a:lnTo>
                      <a:pt x="10" y="8530"/>
                    </a:lnTo>
                    <a:lnTo>
                      <a:pt x="39" y="8617"/>
                    </a:lnTo>
                    <a:lnTo>
                      <a:pt x="68" y="8694"/>
                    </a:lnTo>
                    <a:lnTo>
                      <a:pt x="116" y="8771"/>
                    </a:lnTo>
                    <a:lnTo>
                      <a:pt x="173" y="8847"/>
                    </a:lnTo>
                    <a:lnTo>
                      <a:pt x="241" y="8905"/>
                    </a:lnTo>
                    <a:lnTo>
                      <a:pt x="317" y="8953"/>
                    </a:lnTo>
                    <a:lnTo>
                      <a:pt x="414" y="8992"/>
                    </a:lnTo>
                    <a:lnTo>
                      <a:pt x="510" y="9020"/>
                    </a:lnTo>
                    <a:lnTo>
                      <a:pt x="615" y="9030"/>
                    </a:lnTo>
                    <a:lnTo>
                      <a:pt x="10366" y="9030"/>
                    </a:lnTo>
                    <a:lnTo>
                      <a:pt x="10433" y="9020"/>
                    </a:lnTo>
                    <a:lnTo>
                      <a:pt x="10500" y="9011"/>
                    </a:lnTo>
                    <a:lnTo>
                      <a:pt x="10558" y="8992"/>
                    </a:lnTo>
                    <a:lnTo>
                      <a:pt x="10625" y="8972"/>
                    </a:lnTo>
                    <a:lnTo>
                      <a:pt x="10673" y="8934"/>
                    </a:lnTo>
                    <a:lnTo>
                      <a:pt x="10731" y="8905"/>
                    </a:lnTo>
                    <a:lnTo>
                      <a:pt x="10779" y="8857"/>
                    </a:lnTo>
                    <a:lnTo>
                      <a:pt x="10827" y="8819"/>
                    </a:lnTo>
                    <a:lnTo>
                      <a:pt x="10865" y="8761"/>
                    </a:lnTo>
                    <a:lnTo>
                      <a:pt x="10894" y="8713"/>
                    </a:lnTo>
                    <a:lnTo>
                      <a:pt x="10923" y="8655"/>
                    </a:lnTo>
                    <a:lnTo>
                      <a:pt x="10942" y="8588"/>
                    </a:lnTo>
                    <a:lnTo>
                      <a:pt x="10961" y="8530"/>
                    </a:lnTo>
                    <a:lnTo>
                      <a:pt x="10961" y="8463"/>
                    </a:lnTo>
                    <a:lnTo>
                      <a:pt x="10971" y="8396"/>
                    </a:lnTo>
                    <a:lnTo>
                      <a:pt x="10961" y="8329"/>
                    </a:lnTo>
                    <a:lnTo>
                      <a:pt x="10567" y="5860"/>
                    </a:lnTo>
                    <a:lnTo>
                      <a:pt x="10154" y="3257"/>
                    </a:lnTo>
                    <a:lnTo>
                      <a:pt x="7186" y="96"/>
                    </a:lnTo>
                    <a:lnTo>
                      <a:pt x="7090" y="0"/>
                    </a:lnTo>
                    <a:close/>
                  </a:path>
                </a:pathLst>
              </a:custGeom>
              <a:solidFill>
                <a:srgbClr val="3F4C8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" name="Google Shape;2513;p45"/>
              <p:cNvSpPr/>
              <p:nvPr/>
            </p:nvSpPr>
            <p:spPr>
              <a:xfrm>
                <a:off x="4487578" y="4368213"/>
                <a:ext cx="240193" cy="234696"/>
              </a:xfrm>
              <a:custGeom>
                <a:avLst/>
                <a:gdLst/>
                <a:ahLst/>
                <a:cxnLst/>
                <a:rect l="l" t="t" r="r" b="b"/>
                <a:pathLst>
                  <a:path w="5899" h="5764" extrusionOk="0">
                    <a:moveTo>
                      <a:pt x="2517" y="0"/>
                    </a:moveTo>
                    <a:lnTo>
                      <a:pt x="2392" y="10"/>
                    </a:lnTo>
                    <a:lnTo>
                      <a:pt x="1489" y="3353"/>
                    </a:lnTo>
                    <a:lnTo>
                      <a:pt x="0" y="4486"/>
                    </a:lnTo>
                    <a:lnTo>
                      <a:pt x="2344" y="5764"/>
                    </a:lnTo>
                    <a:lnTo>
                      <a:pt x="5898" y="5764"/>
                    </a:lnTo>
                    <a:lnTo>
                      <a:pt x="5485" y="3161"/>
                    </a:lnTo>
                    <a:lnTo>
                      <a:pt x="2517" y="0"/>
                    </a:lnTo>
                    <a:close/>
                  </a:path>
                </a:pathLst>
              </a:custGeom>
              <a:solidFill>
                <a:srgbClr val="FFC2C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7" name="Google Shape;2514;p45"/>
              <p:cNvSpPr/>
              <p:nvPr/>
            </p:nvSpPr>
            <p:spPr>
              <a:xfrm>
                <a:off x="5093809" y="4364304"/>
                <a:ext cx="446345" cy="367679"/>
              </a:xfrm>
              <a:custGeom>
                <a:avLst/>
                <a:gdLst/>
                <a:ahLst/>
                <a:cxnLst/>
                <a:rect l="l" t="t" r="r" b="b"/>
                <a:pathLst>
                  <a:path w="10962" h="9030" extrusionOk="0">
                    <a:moveTo>
                      <a:pt x="3872" y="0"/>
                    </a:moveTo>
                    <a:lnTo>
                      <a:pt x="3786" y="96"/>
                    </a:lnTo>
                    <a:lnTo>
                      <a:pt x="817" y="3257"/>
                    </a:lnTo>
                    <a:lnTo>
                      <a:pt x="404" y="5860"/>
                    </a:lnTo>
                    <a:lnTo>
                      <a:pt x="10" y="8329"/>
                    </a:lnTo>
                    <a:lnTo>
                      <a:pt x="1" y="8396"/>
                    </a:lnTo>
                    <a:lnTo>
                      <a:pt x="1" y="8463"/>
                    </a:lnTo>
                    <a:lnTo>
                      <a:pt x="10" y="8530"/>
                    </a:lnTo>
                    <a:lnTo>
                      <a:pt x="20" y="8588"/>
                    </a:lnTo>
                    <a:lnTo>
                      <a:pt x="49" y="8655"/>
                    </a:lnTo>
                    <a:lnTo>
                      <a:pt x="78" y="8713"/>
                    </a:lnTo>
                    <a:lnTo>
                      <a:pt x="106" y="8761"/>
                    </a:lnTo>
                    <a:lnTo>
                      <a:pt x="145" y="8819"/>
                    </a:lnTo>
                    <a:lnTo>
                      <a:pt x="193" y="8857"/>
                    </a:lnTo>
                    <a:lnTo>
                      <a:pt x="241" y="8905"/>
                    </a:lnTo>
                    <a:lnTo>
                      <a:pt x="289" y="8934"/>
                    </a:lnTo>
                    <a:lnTo>
                      <a:pt x="346" y="8972"/>
                    </a:lnTo>
                    <a:lnTo>
                      <a:pt x="404" y="8992"/>
                    </a:lnTo>
                    <a:lnTo>
                      <a:pt x="471" y="9011"/>
                    </a:lnTo>
                    <a:lnTo>
                      <a:pt x="539" y="9020"/>
                    </a:lnTo>
                    <a:lnTo>
                      <a:pt x="606" y="9030"/>
                    </a:lnTo>
                    <a:lnTo>
                      <a:pt x="10356" y="9030"/>
                    </a:lnTo>
                    <a:lnTo>
                      <a:pt x="10462" y="9020"/>
                    </a:lnTo>
                    <a:lnTo>
                      <a:pt x="10558" y="8992"/>
                    </a:lnTo>
                    <a:lnTo>
                      <a:pt x="10644" y="8953"/>
                    </a:lnTo>
                    <a:lnTo>
                      <a:pt x="10721" y="8905"/>
                    </a:lnTo>
                    <a:lnTo>
                      <a:pt x="10798" y="8847"/>
                    </a:lnTo>
                    <a:lnTo>
                      <a:pt x="10856" y="8771"/>
                    </a:lnTo>
                    <a:lnTo>
                      <a:pt x="10894" y="8694"/>
                    </a:lnTo>
                    <a:lnTo>
                      <a:pt x="10933" y="8617"/>
                    </a:lnTo>
                    <a:lnTo>
                      <a:pt x="10952" y="8530"/>
                    </a:lnTo>
                    <a:lnTo>
                      <a:pt x="10961" y="8434"/>
                    </a:lnTo>
                    <a:lnTo>
                      <a:pt x="10961" y="8348"/>
                    </a:lnTo>
                    <a:lnTo>
                      <a:pt x="10942" y="8252"/>
                    </a:lnTo>
                    <a:lnTo>
                      <a:pt x="10913" y="8165"/>
                    </a:lnTo>
                    <a:lnTo>
                      <a:pt x="10865" y="8089"/>
                    </a:lnTo>
                    <a:lnTo>
                      <a:pt x="10808" y="8002"/>
                    </a:lnTo>
                    <a:lnTo>
                      <a:pt x="10721" y="7935"/>
                    </a:lnTo>
                    <a:lnTo>
                      <a:pt x="6302" y="4582"/>
                    </a:lnTo>
                    <a:lnTo>
                      <a:pt x="4804" y="3449"/>
                    </a:lnTo>
                    <a:lnTo>
                      <a:pt x="3901" y="106"/>
                    </a:lnTo>
                    <a:lnTo>
                      <a:pt x="3872" y="0"/>
                    </a:lnTo>
                    <a:close/>
                  </a:path>
                </a:pathLst>
              </a:custGeom>
              <a:solidFill>
                <a:srgbClr val="3F4C8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8" name="Google Shape;2515;p45"/>
              <p:cNvSpPr/>
              <p:nvPr/>
            </p:nvSpPr>
            <p:spPr>
              <a:xfrm>
                <a:off x="5110258" y="4368213"/>
                <a:ext cx="240193" cy="234696"/>
              </a:xfrm>
              <a:custGeom>
                <a:avLst/>
                <a:gdLst/>
                <a:ahLst/>
                <a:cxnLst/>
                <a:rect l="l" t="t" r="r" b="b"/>
                <a:pathLst>
                  <a:path w="5899" h="5764" extrusionOk="0">
                    <a:moveTo>
                      <a:pt x="3382" y="0"/>
                    </a:moveTo>
                    <a:lnTo>
                      <a:pt x="413" y="3161"/>
                    </a:lnTo>
                    <a:lnTo>
                      <a:pt x="0" y="5764"/>
                    </a:lnTo>
                    <a:lnTo>
                      <a:pt x="3554" y="5764"/>
                    </a:lnTo>
                    <a:lnTo>
                      <a:pt x="5898" y="4486"/>
                    </a:lnTo>
                    <a:lnTo>
                      <a:pt x="4400" y="3353"/>
                    </a:lnTo>
                    <a:lnTo>
                      <a:pt x="3497" y="10"/>
                    </a:lnTo>
                    <a:lnTo>
                      <a:pt x="3382" y="0"/>
                    </a:lnTo>
                    <a:close/>
                  </a:path>
                </a:pathLst>
              </a:custGeom>
              <a:solidFill>
                <a:srgbClr val="FFC2C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9" name="Google Shape;2516;p45"/>
              <p:cNvSpPr/>
              <p:nvPr/>
            </p:nvSpPr>
            <p:spPr>
              <a:xfrm>
                <a:off x="4440998" y="2739140"/>
                <a:ext cx="882878" cy="1791448"/>
              </a:xfrm>
              <a:custGeom>
                <a:avLst/>
                <a:gdLst/>
                <a:ahLst/>
                <a:cxnLst/>
                <a:rect l="l" t="t" r="r" b="b"/>
                <a:pathLst>
                  <a:path w="21683" h="43997" extrusionOk="0">
                    <a:moveTo>
                      <a:pt x="1" y="0"/>
                    </a:moveTo>
                    <a:lnTo>
                      <a:pt x="11" y="327"/>
                    </a:lnTo>
                    <a:lnTo>
                      <a:pt x="1432" y="43238"/>
                    </a:lnTo>
                    <a:lnTo>
                      <a:pt x="7138" y="43997"/>
                    </a:lnTo>
                    <a:lnTo>
                      <a:pt x="8800" y="11883"/>
                    </a:lnTo>
                    <a:lnTo>
                      <a:pt x="15842" y="43997"/>
                    </a:lnTo>
                    <a:lnTo>
                      <a:pt x="21682" y="42979"/>
                    </a:lnTo>
                    <a:lnTo>
                      <a:pt x="16091" y="2239"/>
                    </a:lnTo>
                    <a:lnTo>
                      <a:pt x="15842" y="433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3065A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" name="Google Shape;2517;p45"/>
              <p:cNvSpPr/>
              <p:nvPr/>
            </p:nvSpPr>
            <p:spPr>
              <a:xfrm>
                <a:off x="4440998" y="2739140"/>
                <a:ext cx="655226" cy="98618"/>
              </a:xfrm>
              <a:custGeom>
                <a:avLst/>
                <a:gdLst/>
                <a:ahLst/>
                <a:cxnLst/>
                <a:rect l="l" t="t" r="r" b="b"/>
                <a:pathLst>
                  <a:path w="16092" h="2422" extrusionOk="0">
                    <a:moveTo>
                      <a:pt x="1" y="0"/>
                    </a:moveTo>
                    <a:lnTo>
                      <a:pt x="11" y="327"/>
                    </a:lnTo>
                    <a:lnTo>
                      <a:pt x="2335" y="2421"/>
                    </a:lnTo>
                    <a:lnTo>
                      <a:pt x="16091" y="2239"/>
                    </a:lnTo>
                    <a:lnTo>
                      <a:pt x="15842" y="433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2508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1" name="Google Shape;2518;p45"/>
              <p:cNvSpPr/>
              <p:nvPr/>
            </p:nvSpPr>
            <p:spPr>
              <a:xfrm>
                <a:off x="4632285" y="1792600"/>
                <a:ext cx="303183" cy="964190"/>
              </a:xfrm>
              <a:custGeom>
                <a:avLst/>
                <a:gdLst/>
                <a:ahLst/>
                <a:cxnLst/>
                <a:rect l="l" t="t" r="r" b="b"/>
                <a:pathLst>
                  <a:path w="7446" h="23680" extrusionOk="0">
                    <a:moveTo>
                      <a:pt x="6667" y="0"/>
                    </a:moveTo>
                    <a:lnTo>
                      <a:pt x="990" y="96"/>
                    </a:lnTo>
                    <a:lnTo>
                      <a:pt x="0" y="23680"/>
                    </a:lnTo>
                    <a:lnTo>
                      <a:pt x="7445" y="23680"/>
                    </a:lnTo>
                    <a:lnTo>
                      <a:pt x="6667" y="0"/>
                    </a:lnTo>
                    <a:close/>
                  </a:path>
                </a:pathLst>
              </a:custGeom>
              <a:solidFill>
                <a:srgbClr val="02DAA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2" name="Google Shape;2519;p45"/>
              <p:cNvSpPr/>
              <p:nvPr/>
            </p:nvSpPr>
            <p:spPr>
              <a:xfrm>
                <a:off x="4237251" y="1796509"/>
                <a:ext cx="435352" cy="611007"/>
              </a:xfrm>
              <a:custGeom>
                <a:avLst/>
                <a:gdLst/>
                <a:ahLst/>
                <a:cxnLst/>
                <a:rect l="l" t="t" r="r" b="b"/>
                <a:pathLst>
                  <a:path w="10692" h="15006" extrusionOk="0">
                    <a:moveTo>
                      <a:pt x="10692" y="0"/>
                    </a:moveTo>
                    <a:lnTo>
                      <a:pt x="7906" y="1067"/>
                    </a:lnTo>
                    <a:lnTo>
                      <a:pt x="5841" y="1864"/>
                    </a:lnTo>
                    <a:lnTo>
                      <a:pt x="5649" y="1950"/>
                    </a:lnTo>
                    <a:lnTo>
                      <a:pt x="5447" y="2037"/>
                    </a:lnTo>
                    <a:lnTo>
                      <a:pt x="5255" y="2143"/>
                    </a:lnTo>
                    <a:lnTo>
                      <a:pt x="5072" y="2248"/>
                    </a:lnTo>
                    <a:lnTo>
                      <a:pt x="4899" y="2373"/>
                    </a:lnTo>
                    <a:lnTo>
                      <a:pt x="4726" y="2498"/>
                    </a:lnTo>
                    <a:lnTo>
                      <a:pt x="4553" y="2632"/>
                    </a:lnTo>
                    <a:lnTo>
                      <a:pt x="4400" y="2777"/>
                    </a:lnTo>
                    <a:lnTo>
                      <a:pt x="4246" y="2930"/>
                    </a:lnTo>
                    <a:lnTo>
                      <a:pt x="4102" y="3084"/>
                    </a:lnTo>
                    <a:lnTo>
                      <a:pt x="3967" y="3247"/>
                    </a:lnTo>
                    <a:lnTo>
                      <a:pt x="3843" y="3420"/>
                    </a:lnTo>
                    <a:lnTo>
                      <a:pt x="3718" y="3603"/>
                    </a:lnTo>
                    <a:lnTo>
                      <a:pt x="3612" y="3785"/>
                    </a:lnTo>
                    <a:lnTo>
                      <a:pt x="3506" y="3977"/>
                    </a:lnTo>
                    <a:lnTo>
                      <a:pt x="3410" y="4169"/>
                    </a:lnTo>
                    <a:lnTo>
                      <a:pt x="0" y="11806"/>
                    </a:lnTo>
                    <a:lnTo>
                      <a:pt x="4726" y="15005"/>
                    </a:lnTo>
                    <a:lnTo>
                      <a:pt x="5725" y="12469"/>
                    </a:lnTo>
                    <a:lnTo>
                      <a:pt x="8492" y="5514"/>
                    </a:lnTo>
                    <a:lnTo>
                      <a:pt x="10692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3" name="Google Shape;2520;p45"/>
              <p:cNvSpPr/>
              <p:nvPr/>
            </p:nvSpPr>
            <p:spPr>
              <a:xfrm>
                <a:off x="4291608" y="1796509"/>
                <a:ext cx="397036" cy="1653782"/>
              </a:xfrm>
              <a:custGeom>
                <a:avLst/>
                <a:gdLst/>
                <a:ahLst/>
                <a:cxnLst/>
                <a:rect l="l" t="t" r="r" b="b"/>
                <a:pathLst>
                  <a:path w="9751" h="40616" extrusionOk="0">
                    <a:moveTo>
                      <a:pt x="9357" y="0"/>
                    </a:moveTo>
                    <a:lnTo>
                      <a:pt x="8771" y="1345"/>
                    </a:lnTo>
                    <a:lnTo>
                      <a:pt x="8175" y="2671"/>
                    </a:lnTo>
                    <a:lnTo>
                      <a:pt x="7580" y="3968"/>
                    </a:lnTo>
                    <a:lnTo>
                      <a:pt x="7003" y="5197"/>
                    </a:lnTo>
                    <a:lnTo>
                      <a:pt x="6485" y="6264"/>
                    </a:lnTo>
                    <a:lnTo>
                      <a:pt x="6004" y="7243"/>
                    </a:lnTo>
                    <a:lnTo>
                      <a:pt x="5188" y="8876"/>
                    </a:lnTo>
                    <a:lnTo>
                      <a:pt x="4640" y="9952"/>
                    </a:lnTo>
                    <a:lnTo>
                      <a:pt x="4429" y="10346"/>
                    </a:lnTo>
                    <a:lnTo>
                      <a:pt x="4419" y="10942"/>
                    </a:lnTo>
                    <a:lnTo>
                      <a:pt x="4390" y="12469"/>
                    </a:lnTo>
                    <a:lnTo>
                      <a:pt x="4342" y="14487"/>
                    </a:lnTo>
                    <a:lnTo>
                      <a:pt x="4314" y="15572"/>
                    </a:lnTo>
                    <a:lnTo>
                      <a:pt x="4265" y="16658"/>
                    </a:lnTo>
                    <a:lnTo>
                      <a:pt x="4217" y="17676"/>
                    </a:lnTo>
                    <a:lnTo>
                      <a:pt x="4160" y="18608"/>
                    </a:lnTo>
                    <a:lnTo>
                      <a:pt x="4121" y="19021"/>
                    </a:lnTo>
                    <a:lnTo>
                      <a:pt x="4083" y="19386"/>
                    </a:lnTo>
                    <a:lnTo>
                      <a:pt x="4045" y="19712"/>
                    </a:lnTo>
                    <a:lnTo>
                      <a:pt x="4006" y="19981"/>
                    </a:lnTo>
                    <a:lnTo>
                      <a:pt x="3910" y="20500"/>
                    </a:lnTo>
                    <a:lnTo>
                      <a:pt x="3737" y="21288"/>
                    </a:lnTo>
                    <a:lnTo>
                      <a:pt x="3247" y="23536"/>
                    </a:lnTo>
                    <a:lnTo>
                      <a:pt x="1893" y="29568"/>
                    </a:lnTo>
                    <a:lnTo>
                      <a:pt x="1192" y="32710"/>
                    </a:lnTo>
                    <a:lnTo>
                      <a:pt x="875" y="34170"/>
                    </a:lnTo>
                    <a:lnTo>
                      <a:pt x="586" y="35495"/>
                    </a:lnTo>
                    <a:lnTo>
                      <a:pt x="346" y="36667"/>
                    </a:lnTo>
                    <a:lnTo>
                      <a:pt x="164" y="37618"/>
                    </a:lnTo>
                    <a:lnTo>
                      <a:pt x="96" y="38003"/>
                    </a:lnTo>
                    <a:lnTo>
                      <a:pt x="39" y="38329"/>
                    </a:lnTo>
                    <a:lnTo>
                      <a:pt x="10" y="38579"/>
                    </a:lnTo>
                    <a:lnTo>
                      <a:pt x="0" y="38742"/>
                    </a:lnTo>
                    <a:lnTo>
                      <a:pt x="7003" y="40615"/>
                    </a:lnTo>
                    <a:lnTo>
                      <a:pt x="7109" y="39905"/>
                    </a:lnTo>
                    <a:lnTo>
                      <a:pt x="7388" y="37906"/>
                    </a:lnTo>
                    <a:lnTo>
                      <a:pt x="7580" y="36494"/>
                    </a:lnTo>
                    <a:lnTo>
                      <a:pt x="7801" y="34832"/>
                    </a:lnTo>
                    <a:lnTo>
                      <a:pt x="8031" y="32959"/>
                    </a:lnTo>
                    <a:lnTo>
                      <a:pt x="8271" y="30884"/>
                    </a:lnTo>
                    <a:lnTo>
                      <a:pt x="8521" y="28656"/>
                    </a:lnTo>
                    <a:lnTo>
                      <a:pt x="8761" y="26283"/>
                    </a:lnTo>
                    <a:lnTo>
                      <a:pt x="8876" y="25053"/>
                    </a:lnTo>
                    <a:lnTo>
                      <a:pt x="8992" y="23805"/>
                    </a:lnTo>
                    <a:lnTo>
                      <a:pt x="9097" y="22527"/>
                    </a:lnTo>
                    <a:lnTo>
                      <a:pt x="9203" y="21230"/>
                    </a:lnTo>
                    <a:lnTo>
                      <a:pt x="9299" y="19924"/>
                    </a:lnTo>
                    <a:lnTo>
                      <a:pt x="9386" y="18608"/>
                    </a:lnTo>
                    <a:lnTo>
                      <a:pt x="9472" y="17272"/>
                    </a:lnTo>
                    <a:lnTo>
                      <a:pt x="9549" y="15937"/>
                    </a:lnTo>
                    <a:lnTo>
                      <a:pt x="9607" y="14602"/>
                    </a:lnTo>
                    <a:lnTo>
                      <a:pt x="9664" y="13267"/>
                    </a:lnTo>
                    <a:lnTo>
                      <a:pt x="9703" y="11941"/>
                    </a:lnTo>
                    <a:lnTo>
                      <a:pt x="9731" y="10615"/>
                    </a:lnTo>
                    <a:lnTo>
                      <a:pt x="9751" y="9203"/>
                    </a:lnTo>
                    <a:lnTo>
                      <a:pt x="9751" y="7801"/>
                    </a:lnTo>
                    <a:lnTo>
                      <a:pt x="9741" y="6427"/>
                    </a:lnTo>
                    <a:lnTo>
                      <a:pt x="9703" y="5072"/>
                    </a:lnTo>
                    <a:lnTo>
                      <a:pt x="9645" y="3747"/>
                    </a:lnTo>
                    <a:lnTo>
                      <a:pt x="9616" y="3103"/>
                    </a:lnTo>
                    <a:lnTo>
                      <a:pt x="9568" y="2460"/>
                    </a:lnTo>
                    <a:lnTo>
                      <a:pt x="9530" y="1826"/>
                    </a:lnTo>
                    <a:lnTo>
                      <a:pt x="9472" y="1211"/>
                    </a:lnTo>
                    <a:lnTo>
                      <a:pt x="9414" y="596"/>
                    </a:lnTo>
                    <a:lnTo>
                      <a:pt x="9357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4" name="Google Shape;2521;p45"/>
              <p:cNvSpPr/>
              <p:nvPr/>
            </p:nvSpPr>
            <p:spPr>
              <a:xfrm>
                <a:off x="4148448" y="2277210"/>
                <a:ext cx="428348" cy="589467"/>
              </a:xfrm>
              <a:custGeom>
                <a:avLst/>
                <a:gdLst/>
                <a:ahLst/>
                <a:cxnLst/>
                <a:rect l="l" t="t" r="r" b="b"/>
                <a:pathLst>
                  <a:path w="10520" h="14477" extrusionOk="0">
                    <a:moveTo>
                      <a:pt x="2181" y="0"/>
                    </a:moveTo>
                    <a:lnTo>
                      <a:pt x="308" y="4121"/>
                    </a:lnTo>
                    <a:lnTo>
                      <a:pt x="212" y="4362"/>
                    </a:lnTo>
                    <a:lnTo>
                      <a:pt x="125" y="4611"/>
                    </a:lnTo>
                    <a:lnTo>
                      <a:pt x="68" y="4852"/>
                    </a:lnTo>
                    <a:lnTo>
                      <a:pt x="29" y="5101"/>
                    </a:lnTo>
                    <a:lnTo>
                      <a:pt x="10" y="5351"/>
                    </a:lnTo>
                    <a:lnTo>
                      <a:pt x="0" y="5601"/>
                    </a:lnTo>
                    <a:lnTo>
                      <a:pt x="20" y="5851"/>
                    </a:lnTo>
                    <a:lnTo>
                      <a:pt x="49" y="6091"/>
                    </a:lnTo>
                    <a:lnTo>
                      <a:pt x="97" y="6340"/>
                    </a:lnTo>
                    <a:lnTo>
                      <a:pt x="164" y="6571"/>
                    </a:lnTo>
                    <a:lnTo>
                      <a:pt x="250" y="6811"/>
                    </a:lnTo>
                    <a:lnTo>
                      <a:pt x="356" y="7042"/>
                    </a:lnTo>
                    <a:lnTo>
                      <a:pt x="481" y="7253"/>
                    </a:lnTo>
                    <a:lnTo>
                      <a:pt x="615" y="7474"/>
                    </a:lnTo>
                    <a:lnTo>
                      <a:pt x="769" y="7676"/>
                    </a:lnTo>
                    <a:lnTo>
                      <a:pt x="942" y="7868"/>
                    </a:lnTo>
                    <a:lnTo>
                      <a:pt x="7253" y="14477"/>
                    </a:lnTo>
                    <a:lnTo>
                      <a:pt x="7359" y="14429"/>
                    </a:lnTo>
                    <a:lnTo>
                      <a:pt x="7647" y="14285"/>
                    </a:lnTo>
                    <a:lnTo>
                      <a:pt x="7849" y="14179"/>
                    </a:lnTo>
                    <a:lnTo>
                      <a:pt x="8079" y="14045"/>
                    </a:lnTo>
                    <a:lnTo>
                      <a:pt x="8319" y="13901"/>
                    </a:lnTo>
                    <a:lnTo>
                      <a:pt x="8588" y="13728"/>
                    </a:lnTo>
                    <a:lnTo>
                      <a:pt x="8857" y="13536"/>
                    </a:lnTo>
                    <a:lnTo>
                      <a:pt x="9136" y="13315"/>
                    </a:lnTo>
                    <a:lnTo>
                      <a:pt x="9405" y="13084"/>
                    </a:lnTo>
                    <a:lnTo>
                      <a:pt x="9674" y="12834"/>
                    </a:lnTo>
                    <a:lnTo>
                      <a:pt x="9799" y="12709"/>
                    </a:lnTo>
                    <a:lnTo>
                      <a:pt x="9924" y="12565"/>
                    </a:lnTo>
                    <a:lnTo>
                      <a:pt x="10039" y="12431"/>
                    </a:lnTo>
                    <a:lnTo>
                      <a:pt x="10145" y="12287"/>
                    </a:lnTo>
                    <a:lnTo>
                      <a:pt x="10250" y="12133"/>
                    </a:lnTo>
                    <a:lnTo>
                      <a:pt x="10346" y="11979"/>
                    </a:lnTo>
                    <a:lnTo>
                      <a:pt x="10433" y="11826"/>
                    </a:lnTo>
                    <a:lnTo>
                      <a:pt x="10519" y="11662"/>
                    </a:lnTo>
                    <a:lnTo>
                      <a:pt x="5822" y="5322"/>
                    </a:lnTo>
                    <a:lnTo>
                      <a:pt x="6907" y="3199"/>
                    </a:lnTo>
                    <a:lnTo>
                      <a:pt x="2181" y="0"/>
                    </a:lnTo>
                    <a:close/>
                  </a:path>
                </a:pathLst>
              </a:custGeom>
              <a:solidFill>
                <a:srgbClr val="02DAA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5" name="Google Shape;2522;p45"/>
              <p:cNvSpPr/>
              <p:nvPr/>
            </p:nvSpPr>
            <p:spPr>
              <a:xfrm>
                <a:off x="4559117" y="1796509"/>
                <a:ext cx="129522" cy="432257"/>
              </a:xfrm>
              <a:custGeom>
                <a:avLst/>
                <a:gdLst/>
                <a:ahLst/>
                <a:cxnLst/>
                <a:rect l="l" t="t" r="r" b="b"/>
                <a:pathLst>
                  <a:path w="3181" h="10616" extrusionOk="0">
                    <a:moveTo>
                      <a:pt x="2787" y="0"/>
                    </a:moveTo>
                    <a:lnTo>
                      <a:pt x="1" y="1067"/>
                    </a:lnTo>
                    <a:lnTo>
                      <a:pt x="1394" y="2536"/>
                    </a:lnTo>
                    <a:lnTo>
                      <a:pt x="433" y="5197"/>
                    </a:lnTo>
                    <a:lnTo>
                      <a:pt x="587" y="5514"/>
                    </a:lnTo>
                    <a:lnTo>
                      <a:pt x="3161" y="10615"/>
                    </a:lnTo>
                    <a:lnTo>
                      <a:pt x="3181" y="9203"/>
                    </a:lnTo>
                    <a:lnTo>
                      <a:pt x="3181" y="7801"/>
                    </a:lnTo>
                    <a:lnTo>
                      <a:pt x="3171" y="6427"/>
                    </a:lnTo>
                    <a:lnTo>
                      <a:pt x="3133" y="5072"/>
                    </a:lnTo>
                    <a:lnTo>
                      <a:pt x="3075" y="3747"/>
                    </a:lnTo>
                    <a:lnTo>
                      <a:pt x="3046" y="3103"/>
                    </a:lnTo>
                    <a:lnTo>
                      <a:pt x="2998" y="2460"/>
                    </a:lnTo>
                    <a:lnTo>
                      <a:pt x="2960" y="1826"/>
                    </a:lnTo>
                    <a:lnTo>
                      <a:pt x="2902" y="1211"/>
                    </a:lnTo>
                    <a:lnTo>
                      <a:pt x="2844" y="596"/>
                    </a:lnTo>
                    <a:lnTo>
                      <a:pt x="2787" y="0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6" name="Google Shape;2523;p45"/>
              <p:cNvSpPr/>
              <p:nvPr/>
            </p:nvSpPr>
            <p:spPr>
              <a:xfrm>
                <a:off x="4903743" y="1792600"/>
                <a:ext cx="435352" cy="611007"/>
              </a:xfrm>
              <a:custGeom>
                <a:avLst/>
                <a:gdLst/>
                <a:ahLst/>
                <a:cxnLst/>
                <a:rect l="l" t="t" r="r" b="b"/>
                <a:pathLst>
                  <a:path w="10692" h="15006" extrusionOk="0">
                    <a:moveTo>
                      <a:pt x="0" y="0"/>
                    </a:moveTo>
                    <a:lnTo>
                      <a:pt x="2200" y="5514"/>
                    </a:lnTo>
                    <a:lnTo>
                      <a:pt x="4957" y="12469"/>
                    </a:lnTo>
                    <a:lnTo>
                      <a:pt x="5965" y="15005"/>
                    </a:lnTo>
                    <a:lnTo>
                      <a:pt x="10692" y="11806"/>
                    </a:lnTo>
                    <a:lnTo>
                      <a:pt x="7282" y="4169"/>
                    </a:lnTo>
                    <a:lnTo>
                      <a:pt x="7185" y="3977"/>
                    </a:lnTo>
                    <a:lnTo>
                      <a:pt x="7080" y="3785"/>
                    </a:lnTo>
                    <a:lnTo>
                      <a:pt x="6974" y="3603"/>
                    </a:lnTo>
                    <a:lnTo>
                      <a:pt x="6849" y="3420"/>
                    </a:lnTo>
                    <a:lnTo>
                      <a:pt x="6724" y="3257"/>
                    </a:lnTo>
                    <a:lnTo>
                      <a:pt x="6590" y="3084"/>
                    </a:lnTo>
                    <a:lnTo>
                      <a:pt x="6446" y="2930"/>
                    </a:lnTo>
                    <a:lnTo>
                      <a:pt x="6292" y="2776"/>
                    </a:lnTo>
                    <a:lnTo>
                      <a:pt x="6129" y="2632"/>
                    </a:lnTo>
                    <a:lnTo>
                      <a:pt x="5965" y="2498"/>
                    </a:lnTo>
                    <a:lnTo>
                      <a:pt x="5793" y="2373"/>
                    </a:lnTo>
                    <a:lnTo>
                      <a:pt x="5620" y="2258"/>
                    </a:lnTo>
                    <a:lnTo>
                      <a:pt x="5428" y="2142"/>
                    </a:lnTo>
                    <a:lnTo>
                      <a:pt x="5245" y="2037"/>
                    </a:lnTo>
                    <a:lnTo>
                      <a:pt x="5043" y="1950"/>
                    </a:lnTo>
                    <a:lnTo>
                      <a:pt x="4842" y="1864"/>
                    </a:lnTo>
                    <a:lnTo>
                      <a:pt x="2786" y="10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7" name="Google Shape;2524;p45"/>
              <p:cNvSpPr/>
              <p:nvPr/>
            </p:nvSpPr>
            <p:spPr>
              <a:xfrm>
                <a:off x="4887701" y="1792600"/>
                <a:ext cx="397036" cy="1653782"/>
              </a:xfrm>
              <a:custGeom>
                <a:avLst/>
                <a:gdLst/>
                <a:ahLst/>
                <a:cxnLst/>
                <a:rect l="l" t="t" r="r" b="b"/>
                <a:pathLst>
                  <a:path w="9751" h="40616" extrusionOk="0">
                    <a:moveTo>
                      <a:pt x="394" y="0"/>
                    </a:moveTo>
                    <a:lnTo>
                      <a:pt x="327" y="596"/>
                    </a:lnTo>
                    <a:lnTo>
                      <a:pt x="269" y="1211"/>
                    </a:lnTo>
                    <a:lnTo>
                      <a:pt x="221" y="1825"/>
                    </a:lnTo>
                    <a:lnTo>
                      <a:pt x="173" y="2459"/>
                    </a:lnTo>
                    <a:lnTo>
                      <a:pt x="135" y="3103"/>
                    </a:lnTo>
                    <a:lnTo>
                      <a:pt x="96" y="3747"/>
                    </a:lnTo>
                    <a:lnTo>
                      <a:pt x="48" y="5072"/>
                    </a:lnTo>
                    <a:lnTo>
                      <a:pt x="10" y="6427"/>
                    </a:lnTo>
                    <a:lnTo>
                      <a:pt x="0" y="7801"/>
                    </a:lnTo>
                    <a:lnTo>
                      <a:pt x="0" y="9203"/>
                    </a:lnTo>
                    <a:lnTo>
                      <a:pt x="19" y="10615"/>
                    </a:lnTo>
                    <a:lnTo>
                      <a:pt x="48" y="11941"/>
                    </a:lnTo>
                    <a:lnTo>
                      <a:pt x="87" y="13266"/>
                    </a:lnTo>
                    <a:lnTo>
                      <a:pt x="135" y="14602"/>
                    </a:lnTo>
                    <a:lnTo>
                      <a:pt x="202" y="15937"/>
                    </a:lnTo>
                    <a:lnTo>
                      <a:pt x="279" y="17272"/>
                    </a:lnTo>
                    <a:lnTo>
                      <a:pt x="356" y="18608"/>
                    </a:lnTo>
                    <a:lnTo>
                      <a:pt x="452" y="19924"/>
                    </a:lnTo>
                    <a:lnTo>
                      <a:pt x="548" y="21240"/>
                    </a:lnTo>
                    <a:lnTo>
                      <a:pt x="653" y="22527"/>
                    </a:lnTo>
                    <a:lnTo>
                      <a:pt x="759" y="23804"/>
                    </a:lnTo>
                    <a:lnTo>
                      <a:pt x="874" y="25063"/>
                    </a:lnTo>
                    <a:lnTo>
                      <a:pt x="990" y="26283"/>
                    </a:lnTo>
                    <a:lnTo>
                      <a:pt x="1230" y="28656"/>
                    </a:lnTo>
                    <a:lnTo>
                      <a:pt x="1470" y="30894"/>
                    </a:lnTo>
                    <a:lnTo>
                      <a:pt x="1720" y="32959"/>
                    </a:lnTo>
                    <a:lnTo>
                      <a:pt x="1950" y="34832"/>
                    </a:lnTo>
                    <a:lnTo>
                      <a:pt x="2162" y="36494"/>
                    </a:lnTo>
                    <a:lnTo>
                      <a:pt x="2354" y="37906"/>
                    </a:lnTo>
                    <a:lnTo>
                      <a:pt x="2642" y="39905"/>
                    </a:lnTo>
                    <a:lnTo>
                      <a:pt x="2748" y="40615"/>
                    </a:lnTo>
                    <a:lnTo>
                      <a:pt x="9750" y="38752"/>
                    </a:lnTo>
                    <a:lnTo>
                      <a:pt x="9741" y="38579"/>
                    </a:lnTo>
                    <a:lnTo>
                      <a:pt x="9702" y="38329"/>
                    </a:lnTo>
                    <a:lnTo>
                      <a:pt x="9654" y="38012"/>
                    </a:lnTo>
                    <a:lnTo>
                      <a:pt x="9587" y="37618"/>
                    </a:lnTo>
                    <a:lnTo>
                      <a:pt x="9395" y="36667"/>
                    </a:lnTo>
                    <a:lnTo>
                      <a:pt x="9155" y="35495"/>
                    </a:lnTo>
                    <a:lnTo>
                      <a:pt x="8876" y="34170"/>
                    </a:lnTo>
                    <a:lnTo>
                      <a:pt x="8559" y="32709"/>
                    </a:lnTo>
                    <a:lnTo>
                      <a:pt x="7858" y="29568"/>
                    </a:lnTo>
                    <a:lnTo>
                      <a:pt x="6504" y="23536"/>
                    </a:lnTo>
                    <a:lnTo>
                      <a:pt x="6004" y="21288"/>
                    </a:lnTo>
                    <a:lnTo>
                      <a:pt x="5841" y="20500"/>
                    </a:lnTo>
                    <a:lnTo>
                      <a:pt x="5745" y="19981"/>
                    </a:lnTo>
                    <a:lnTo>
                      <a:pt x="5697" y="19712"/>
                    </a:lnTo>
                    <a:lnTo>
                      <a:pt x="5658" y="19395"/>
                    </a:lnTo>
                    <a:lnTo>
                      <a:pt x="5629" y="19021"/>
                    </a:lnTo>
                    <a:lnTo>
                      <a:pt x="5591" y="18608"/>
                    </a:lnTo>
                    <a:lnTo>
                      <a:pt x="5533" y="17685"/>
                    </a:lnTo>
                    <a:lnTo>
                      <a:pt x="5485" y="16657"/>
                    </a:lnTo>
                    <a:lnTo>
                      <a:pt x="5437" y="15572"/>
                    </a:lnTo>
                    <a:lnTo>
                      <a:pt x="5408" y="14486"/>
                    </a:lnTo>
                    <a:lnTo>
                      <a:pt x="5351" y="12469"/>
                    </a:lnTo>
                    <a:lnTo>
                      <a:pt x="5322" y="10942"/>
                    </a:lnTo>
                    <a:lnTo>
                      <a:pt x="5312" y="10346"/>
                    </a:lnTo>
                    <a:lnTo>
                      <a:pt x="5111" y="9952"/>
                    </a:lnTo>
                    <a:lnTo>
                      <a:pt x="4563" y="8876"/>
                    </a:lnTo>
                    <a:lnTo>
                      <a:pt x="3747" y="7253"/>
                    </a:lnTo>
                    <a:lnTo>
                      <a:pt x="3266" y="6273"/>
                    </a:lnTo>
                    <a:lnTo>
                      <a:pt x="2748" y="5207"/>
                    </a:lnTo>
                    <a:lnTo>
                      <a:pt x="2748" y="5197"/>
                    </a:lnTo>
                    <a:lnTo>
                      <a:pt x="2171" y="3968"/>
                    </a:lnTo>
                    <a:lnTo>
                      <a:pt x="1566" y="2680"/>
                    </a:lnTo>
                    <a:lnTo>
                      <a:pt x="980" y="1345"/>
                    </a:lnTo>
                    <a:lnTo>
                      <a:pt x="394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8" name="Google Shape;2525;p45"/>
              <p:cNvSpPr/>
              <p:nvPr/>
            </p:nvSpPr>
            <p:spPr>
              <a:xfrm>
                <a:off x="4999549" y="2273301"/>
                <a:ext cx="427941" cy="589467"/>
              </a:xfrm>
              <a:custGeom>
                <a:avLst/>
                <a:gdLst/>
                <a:ahLst/>
                <a:cxnLst/>
                <a:rect l="l" t="t" r="r" b="b"/>
                <a:pathLst>
                  <a:path w="10510" h="14477" extrusionOk="0">
                    <a:moveTo>
                      <a:pt x="8339" y="0"/>
                    </a:moveTo>
                    <a:lnTo>
                      <a:pt x="3612" y="3199"/>
                    </a:lnTo>
                    <a:lnTo>
                      <a:pt x="4688" y="5322"/>
                    </a:lnTo>
                    <a:lnTo>
                      <a:pt x="1" y="11662"/>
                    </a:lnTo>
                    <a:lnTo>
                      <a:pt x="77" y="11826"/>
                    </a:lnTo>
                    <a:lnTo>
                      <a:pt x="164" y="11979"/>
                    </a:lnTo>
                    <a:lnTo>
                      <a:pt x="270" y="12133"/>
                    </a:lnTo>
                    <a:lnTo>
                      <a:pt x="366" y="12287"/>
                    </a:lnTo>
                    <a:lnTo>
                      <a:pt x="481" y="12431"/>
                    </a:lnTo>
                    <a:lnTo>
                      <a:pt x="596" y="12575"/>
                    </a:lnTo>
                    <a:lnTo>
                      <a:pt x="721" y="12709"/>
                    </a:lnTo>
                    <a:lnTo>
                      <a:pt x="846" y="12844"/>
                    </a:lnTo>
                    <a:lnTo>
                      <a:pt x="1105" y="13094"/>
                    </a:lnTo>
                    <a:lnTo>
                      <a:pt x="1384" y="13324"/>
                    </a:lnTo>
                    <a:lnTo>
                      <a:pt x="1662" y="13535"/>
                    </a:lnTo>
                    <a:lnTo>
                      <a:pt x="1931" y="13728"/>
                    </a:lnTo>
                    <a:lnTo>
                      <a:pt x="2191" y="13901"/>
                    </a:lnTo>
                    <a:lnTo>
                      <a:pt x="2441" y="14045"/>
                    </a:lnTo>
                    <a:lnTo>
                      <a:pt x="2671" y="14179"/>
                    </a:lnTo>
                    <a:lnTo>
                      <a:pt x="2863" y="14285"/>
                    </a:lnTo>
                    <a:lnTo>
                      <a:pt x="3161" y="14429"/>
                    </a:lnTo>
                    <a:lnTo>
                      <a:pt x="3267" y="14477"/>
                    </a:lnTo>
                    <a:lnTo>
                      <a:pt x="9578" y="7868"/>
                    </a:lnTo>
                    <a:lnTo>
                      <a:pt x="9751" y="7676"/>
                    </a:lnTo>
                    <a:lnTo>
                      <a:pt x="9905" y="7474"/>
                    </a:lnTo>
                    <a:lnTo>
                      <a:pt x="10039" y="7263"/>
                    </a:lnTo>
                    <a:lnTo>
                      <a:pt x="10164" y="7042"/>
                    </a:lnTo>
                    <a:lnTo>
                      <a:pt x="10260" y="6811"/>
                    </a:lnTo>
                    <a:lnTo>
                      <a:pt x="10346" y="6581"/>
                    </a:lnTo>
                    <a:lnTo>
                      <a:pt x="10414" y="6340"/>
                    </a:lnTo>
                    <a:lnTo>
                      <a:pt x="10471" y="6091"/>
                    </a:lnTo>
                    <a:lnTo>
                      <a:pt x="10500" y="5851"/>
                    </a:lnTo>
                    <a:lnTo>
                      <a:pt x="10510" y="5601"/>
                    </a:lnTo>
                    <a:lnTo>
                      <a:pt x="10510" y="5351"/>
                    </a:lnTo>
                    <a:lnTo>
                      <a:pt x="10491" y="5101"/>
                    </a:lnTo>
                    <a:lnTo>
                      <a:pt x="10452" y="4851"/>
                    </a:lnTo>
                    <a:lnTo>
                      <a:pt x="10385" y="4611"/>
                    </a:lnTo>
                    <a:lnTo>
                      <a:pt x="10308" y="4362"/>
                    </a:lnTo>
                    <a:lnTo>
                      <a:pt x="10212" y="4131"/>
                    </a:lnTo>
                    <a:lnTo>
                      <a:pt x="8339" y="0"/>
                    </a:lnTo>
                    <a:close/>
                  </a:path>
                </a:pathLst>
              </a:custGeom>
              <a:solidFill>
                <a:srgbClr val="02DAA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9" name="Google Shape;2526;p45"/>
              <p:cNvSpPr/>
              <p:nvPr/>
            </p:nvSpPr>
            <p:spPr>
              <a:xfrm>
                <a:off x="4887701" y="1792600"/>
                <a:ext cx="129482" cy="432257"/>
              </a:xfrm>
              <a:custGeom>
                <a:avLst/>
                <a:gdLst/>
                <a:ahLst/>
                <a:cxnLst/>
                <a:rect l="l" t="t" r="r" b="b"/>
                <a:pathLst>
                  <a:path w="3180" h="10616" extrusionOk="0">
                    <a:moveTo>
                      <a:pt x="394" y="0"/>
                    </a:moveTo>
                    <a:lnTo>
                      <a:pt x="327" y="596"/>
                    </a:lnTo>
                    <a:lnTo>
                      <a:pt x="269" y="1211"/>
                    </a:lnTo>
                    <a:lnTo>
                      <a:pt x="221" y="1825"/>
                    </a:lnTo>
                    <a:lnTo>
                      <a:pt x="173" y="2459"/>
                    </a:lnTo>
                    <a:lnTo>
                      <a:pt x="135" y="3103"/>
                    </a:lnTo>
                    <a:lnTo>
                      <a:pt x="96" y="3747"/>
                    </a:lnTo>
                    <a:lnTo>
                      <a:pt x="48" y="5072"/>
                    </a:lnTo>
                    <a:lnTo>
                      <a:pt x="10" y="6427"/>
                    </a:lnTo>
                    <a:lnTo>
                      <a:pt x="0" y="7801"/>
                    </a:lnTo>
                    <a:lnTo>
                      <a:pt x="0" y="9203"/>
                    </a:lnTo>
                    <a:lnTo>
                      <a:pt x="19" y="10615"/>
                    </a:lnTo>
                    <a:lnTo>
                      <a:pt x="2594" y="5514"/>
                    </a:lnTo>
                    <a:lnTo>
                      <a:pt x="2748" y="5207"/>
                    </a:lnTo>
                    <a:lnTo>
                      <a:pt x="2748" y="5197"/>
                    </a:lnTo>
                    <a:lnTo>
                      <a:pt x="1777" y="2536"/>
                    </a:lnTo>
                    <a:lnTo>
                      <a:pt x="3180" y="1076"/>
                    </a:lnTo>
                    <a:lnTo>
                      <a:pt x="394" y="0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0" name="Google Shape;2527;p45"/>
              <p:cNvSpPr/>
              <p:nvPr/>
            </p:nvSpPr>
            <p:spPr>
              <a:xfrm>
                <a:off x="4553661" y="1231688"/>
                <a:ext cx="437347" cy="427167"/>
              </a:xfrm>
              <a:custGeom>
                <a:avLst/>
                <a:gdLst/>
                <a:ahLst/>
                <a:cxnLst/>
                <a:rect l="l" t="t" r="r" b="b"/>
                <a:pathLst>
                  <a:path w="10741" h="10491" extrusionOk="0">
                    <a:moveTo>
                      <a:pt x="5034" y="1"/>
                    </a:moveTo>
                    <a:lnTo>
                      <a:pt x="4698" y="11"/>
                    </a:lnTo>
                    <a:lnTo>
                      <a:pt x="4381" y="30"/>
                    </a:lnTo>
                    <a:lnTo>
                      <a:pt x="4083" y="68"/>
                    </a:lnTo>
                    <a:lnTo>
                      <a:pt x="3795" y="116"/>
                    </a:lnTo>
                    <a:lnTo>
                      <a:pt x="3526" y="183"/>
                    </a:lnTo>
                    <a:lnTo>
                      <a:pt x="3276" y="260"/>
                    </a:lnTo>
                    <a:lnTo>
                      <a:pt x="3036" y="347"/>
                    </a:lnTo>
                    <a:lnTo>
                      <a:pt x="2815" y="443"/>
                    </a:lnTo>
                    <a:lnTo>
                      <a:pt x="2613" y="558"/>
                    </a:lnTo>
                    <a:lnTo>
                      <a:pt x="2412" y="673"/>
                    </a:lnTo>
                    <a:lnTo>
                      <a:pt x="2239" y="808"/>
                    </a:lnTo>
                    <a:lnTo>
                      <a:pt x="2075" y="942"/>
                    </a:lnTo>
                    <a:lnTo>
                      <a:pt x="1922" y="1096"/>
                    </a:lnTo>
                    <a:lnTo>
                      <a:pt x="1787" y="1250"/>
                    </a:lnTo>
                    <a:lnTo>
                      <a:pt x="1653" y="1413"/>
                    </a:lnTo>
                    <a:lnTo>
                      <a:pt x="1547" y="1576"/>
                    </a:lnTo>
                    <a:lnTo>
                      <a:pt x="1441" y="1759"/>
                    </a:lnTo>
                    <a:lnTo>
                      <a:pt x="1355" y="1932"/>
                    </a:lnTo>
                    <a:lnTo>
                      <a:pt x="1278" y="2124"/>
                    </a:lnTo>
                    <a:lnTo>
                      <a:pt x="1201" y="2316"/>
                    </a:lnTo>
                    <a:lnTo>
                      <a:pt x="1153" y="2508"/>
                    </a:lnTo>
                    <a:lnTo>
                      <a:pt x="1105" y="2700"/>
                    </a:lnTo>
                    <a:lnTo>
                      <a:pt x="1067" y="2902"/>
                    </a:lnTo>
                    <a:lnTo>
                      <a:pt x="1038" y="3104"/>
                    </a:lnTo>
                    <a:lnTo>
                      <a:pt x="1019" y="3315"/>
                    </a:lnTo>
                    <a:lnTo>
                      <a:pt x="1009" y="3517"/>
                    </a:lnTo>
                    <a:lnTo>
                      <a:pt x="1009" y="3719"/>
                    </a:lnTo>
                    <a:lnTo>
                      <a:pt x="1019" y="3930"/>
                    </a:lnTo>
                    <a:lnTo>
                      <a:pt x="1028" y="4132"/>
                    </a:lnTo>
                    <a:lnTo>
                      <a:pt x="1048" y="4333"/>
                    </a:lnTo>
                    <a:lnTo>
                      <a:pt x="903" y="4372"/>
                    </a:lnTo>
                    <a:lnTo>
                      <a:pt x="779" y="4420"/>
                    </a:lnTo>
                    <a:lnTo>
                      <a:pt x="654" y="4468"/>
                    </a:lnTo>
                    <a:lnTo>
                      <a:pt x="548" y="4535"/>
                    </a:lnTo>
                    <a:lnTo>
                      <a:pt x="442" y="4602"/>
                    </a:lnTo>
                    <a:lnTo>
                      <a:pt x="356" y="4679"/>
                    </a:lnTo>
                    <a:lnTo>
                      <a:pt x="279" y="4756"/>
                    </a:lnTo>
                    <a:lnTo>
                      <a:pt x="212" y="4843"/>
                    </a:lnTo>
                    <a:lnTo>
                      <a:pt x="154" y="4939"/>
                    </a:lnTo>
                    <a:lnTo>
                      <a:pt x="106" y="5035"/>
                    </a:lnTo>
                    <a:lnTo>
                      <a:pt x="68" y="5140"/>
                    </a:lnTo>
                    <a:lnTo>
                      <a:pt x="39" y="5246"/>
                    </a:lnTo>
                    <a:lnTo>
                      <a:pt x="20" y="5361"/>
                    </a:lnTo>
                    <a:lnTo>
                      <a:pt x="0" y="5477"/>
                    </a:lnTo>
                    <a:lnTo>
                      <a:pt x="0" y="5592"/>
                    </a:lnTo>
                    <a:lnTo>
                      <a:pt x="0" y="5717"/>
                    </a:lnTo>
                    <a:lnTo>
                      <a:pt x="10" y="5842"/>
                    </a:lnTo>
                    <a:lnTo>
                      <a:pt x="29" y="5976"/>
                    </a:lnTo>
                    <a:lnTo>
                      <a:pt x="49" y="6111"/>
                    </a:lnTo>
                    <a:lnTo>
                      <a:pt x="87" y="6245"/>
                    </a:lnTo>
                    <a:lnTo>
                      <a:pt x="164" y="6514"/>
                    </a:lnTo>
                    <a:lnTo>
                      <a:pt x="260" y="6793"/>
                    </a:lnTo>
                    <a:lnTo>
                      <a:pt x="385" y="7081"/>
                    </a:lnTo>
                    <a:lnTo>
                      <a:pt x="529" y="7359"/>
                    </a:lnTo>
                    <a:lnTo>
                      <a:pt x="683" y="7638"/>
                    </a:lnTo>
                    <a:lnTo>
                      <a:pt x="846" y="7907"/>
                    </a:lnTo>
                    <a:lnTo>
                      <a:pt x="1182" y="8435"/>
                    </a:lnTo>
                    <a:lnTo>
                      <a:pt x="1489" y="8935"/>
                    </a:lnTo>
                    <a:lnTo>
                      <a:pt x="1643" y="9175"/>
                    </a:lnTo>
                    <a:lnTo>
                      <a:pt x="1797" y="9396"/>
                    </a:lnTo>
                    <a:lnTo>
                      <a:pt x="1960" y="9607"/>
                    </a:lnTo>
                    <a:lnTo>
                      <a:pt x="2114" y="9799"/>
                    </a:lnTo>
                    <a:lnTo>
                      <a:pt x="2277" y="9972"/>
                    </a:lnTo>
                    <a:lnTo>
                      <a:pt x="2460" y="10116"/>
                    </a:lnTo>
                    <a:lnTo>
                      <a:pt x="2546" y="10184"/>
                    </a:lnTo>
                    <a:lnTo>
                      <a:pt x="2642" y="10251"/>
                    </a:lnTo>
                    <a:lnTo>
                      <a:pt x="2738" y="10299"/>
                    </a:lnTo>
                    <a:lnTo>
                      <a:pt x="2834" y="10347"/>
                    </a:lnTo>
                    <a:lnTo>
                      <a:pt x="2940" y="10395"/>
                    </a:lnTo>
                    <a:lnTo>
                      <a:pt x="3046" y="10424"/>
                    </a:lnTo>
                    <a:lnTo>
                      <a:pt x="3151" y="10453"/>
                    </a:lnTo>
                    <a:lnTo>
                      <a:pt x="3267" y="10472"/>
                    </a:lnTo>
                    <a:lnTo>
                      <a:pt x="3391" y="10481"/>
                    </a:lnTo>
                    <a:lnTo>
                      <a:pt x="3516" y="10491"/>
                    </a:lnTo>
                    <a:lnTo>
                      <a:pt x="3641" y="10481"/>
                    </a:lnTo>
                    <a:lnTo>
                      <a:pt x="3776" y="10472"/>
                    </a:lnTo>
                    <a:lnTo>
                      <a:pt x="7839" y="10491"/>
                    </a:lnTo>
                    <a:lnTo>
                      <a:pt x="7964" y="10366"/>
                    </a:lnTo>
                    <a:lnTo>
                      <a:pt x="8089" y="10222"/>
                    </a:lnTo>
                    <a:lnTo>
                      <a:pt x="8243" y="10011"/>
                    </a:lnTo>
                    <a:lnTo>
                      <a:pt x="8425" y="9761"/>
                    </a:lnTo>
                    <a:lnTo>
                      <a:pt x="8512" y="9607"/>
                    </a:lnTo>
                    <a:lnTo>
                      <a:pt x="8598" y="9453"/>
                    </a:lnTo>
                    <a:lnTo>
                      <a:pt x="8694" y="9281"/>
                    </a:lnTo>
                    <a:lnTo>
                      <a:pt x="8781" y="9088"/>
                    </a:lnTo>
                    <a:lnTo>
                      <a:pt x="8857" y="8896"/>
                    </a:lnTo>
                    <a:lnTo>
                      <a:pt x="8934" y="8685"/>
                    </a:lnTo>
                    <a:lnTo>
                      <a:pt x="9011" y="8474"/>
                    </a:lnTo>
                    <a:lnTo>
                      <a:pt x="9088" y="8272"/>
                    </a:lnTo>
                    <a:lnTo>
                      <a:pt x="9184" y="8080"/>
                    </a:lnTo>
                    <a:lnTo>
                      <a:pt x="9280" y="7888"/>
                    </a:lnTo>
                    <a:lnTo>
                      <a:pt x="9482" y="7503"/>
                    </a:lnTo>
                    <a:lnTo>
                      <a:pt x="9703" y="7110"/>
                    </a:lnTo>
                    <a:lnTo>
                      <a:pt x="9933" y="6687"/>
                    </a:lnTo>
                    <a:lnTo>
                      <a:pt x="10049" y="6456"/>
                    </a:lnTo>
                    <a:lnTo>
                      <a:pt x="10173" y="6207"/>
                    </a:lnTo>
                    <a:lnTo>
                      <a:pt x="10289" y="5947"/>
                    </a:lnTo>
                    <a:lnTo>
                      <a:pt x="10404" y="5669"/>
                    </a:lnTo>
                    <a:lnTo>
                      <a:pt x="10510" y="5371"/>
                    </a:lnTo>
                    <a:lnTo>
                      <a:pt x="10625" y="5044"/>
                    </a:lnTo>
                    <a:lnTo>
                      <a:pt x="10663" y="4881"/>
                    </a:lnTo>
                    <a:lnTo>
                      <a:pt x="10702" y="4698"/>
                    </a:lnTo>
                    <a:lnTo>
                      <a:pt x="10731" y="4526"/>
                    </a:lnTo>
                    <a:lnTo>
                      <a:pt x="10740" y="4333"/>
                    </a:lnTo>
                    <a:lnTo>
                      <a:pt x="10740" y="4141"/>
                    </a:lnTo>
                    <a:lnTo>
                      <a:pt x="10731" y="3949"/>
                    </a:lnTo>
                    <a:lnTo>
                      <a:pt x="10711" y="3757"/>
                    </a:lnTo>
                    <a:lnTo>
                      <a:pt x="10673" y="3555"/>
                    </a:lnTo>
                    <a:lnTo>
                      <a:pt x="10625" y="3363"/>
                    </a:lnTo>
                    <a:lnTo>
                      <a:pt x="10558" y="3161"/>
                    </a:lnTo>
                    <a:lnTo>
                      <a:pt x="10490" y="2960"/>
                    </a:lnTo>
                    <a:lnTo>
                      <a:pt x="10404" y="2768"/>
                    </a:lnTo>
                    <a:lnTo>
                      <a:pt x="10298" y="2566"/>
                    </a:lnTo>
                    <a:lnTo>
                      <a:pt x="10193" y="2374"/>
                    </a:lnTo>
                    <a:lnTo>
                      <a:pt x="10058" y="2182"/>
                    </a:lnTo>
                    <a:lnTo>
                      <a:pt x="9924" y="1999"/>
                    </a:lnTo>
                    <a:lnTo>
                      <a:pt x="9770" y="1817"/>
                    </a:lnTo>
                    <a:lnTo>
                      <a:pt x="9607" y="1634"/>
                    </a:lnTo>
                    <a:lnTo>
                      <a:pt x="9424" y="1461"/>
                    </a:lnTo>
                    <a:lnTo>
                      <a:pt x="9232" y="1298"/>
                    </a:lnTo>
                    <a:lnTo>
                      <a:pt x="9021" y="1135"/>
                    </a:lnTo>
                    <a:lnTo>
                      <a:pt x="8800" y="981"/>
                    </a:lnTo>
                    <a:lnTo>
                      <a:pt x="8560" y="837"/>
                    </a:lnTo>
                    <a:lnTo>
                      <a:pt x="8310" y="702"/>
                    </a:lnTo>
                    <a:lnTo>
                      <a:pt x="8041" y="577"/>
                    </a:lnTo>
                    <a:lnTo>
                      <a:pt x="7762" y="462"/>
                    </a:lnTo>
                    <a:lnTo>
                      <a:pt x="7465" y="366"/>
                    </a:lnTo>
                    <a:lnTo>
                      <a:pt x="7157" y="270"/>
                    </a:lnTo>
                    <a:lnTo>
                      <a:pt x="6831" y="193"/>
                    </a:lnTo>
                    <a:lnTo>
                      <a:pt x="6485" y="126"/>
                    </a:lnTo>
                    <a:lnTo>
                      <a:pt x="6129" y="68"/>
                    </a:lnTo>
                    <a:lnTo>
                      <a:pt x="5755" y="30"/>
                    </a:lnTo>
                    <a:lnTo>
                      <a:pt x="5390" y="11"/>
                    </a:lnTo>
                    <a:lnTo>
                      <a:pt x="5034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1" name="Google Shape;2528;p45"/>
              <p:cNvSpPr/>
              <p:nvPr/>
            </p:nvSpPr>
            <p:spPr>
              <a:xfrm>
                <a:off x="4553661" y="1231688"/>
                <a:ext cx="437347" cy="427167"/>
              </a:xfrm>
              <a:custGeom>
                <a:avLst/>
                <a:gdLst/>
                <a:ahLst/>
                <a:cxnLst/>
                <a:rect l="l" t="t" r="r" b="b"/>
                <a:pathLst>
                  <a:path w="10741" h="10491" fill="none" extrusionOk="0">
                    <a:moveTo>
                      <a:pt x="3776" y="10472"/>
                    </a:moveTo>
                    <a:lnTo>
                      <a:pt x="3776" y="10472"/>
                    </a:lnTo>
                    <a:lnTo>
                      <a:pt x="3641" y="10481"/>
                    </a:lnTo>
                    <a:lnTo>
                      <a:pt x="3516" y="10491"/>
                    </a:lnTo>
                    <a:lnTo>
                      <a:pt x="3391" y="10481"/>
                    </a:lnTo>
                    <a:lnTo>
                      <a:pt x="3267" y="10472"/>
                    </a:lnTo>
                    <a:lnTo>
                      <a:pt x="3151" y="10453"/>
                    </a:lnTo>
                    <a:lnTo>
                      <a:pt x="3046" y="10424"/>
                    </a:lnTo>
                    <a:lnTo>
                      <a:pt x="2940" y="10395"/>
                    </a:lnTo>
                    <a:lnTo>
                      <a:pt x="2834" y="10347"/>
                    </a:lnTo>
                    <a:lnTo>
                      <a:pt x="2738" y="10299"/>
                    </a:lnTo>
                    <a:lnTo>
                      <a:pt x="2642" y="10251"/>
                    </a:lnTo>
                    <a:lnTo>
                      <a:pt x="2546" y="10184"/>
                    </a:lnTo>
                    <a:lnTo>
                      <a:pt x="2460" y="10116"/>
                    </a:lnTo>
                    <a:lnTo>
                      <a:pt x="2277" y="9972"/>
                    </a:lnTo>
                    <a:lnTo>
                      <a:pt x="2114" y="9799"/>
                    </a:lnTo>
                    <a:lnTo>
                      <a:pt x="1960" y="9607"/>
                    </a:lnTo>
                    <a:lnTo>
                      <a:pt x="1797" y="9396"/>
                    </a:lnTo>
                    <a:lnTo>
                      <a:pt x="1643" y="9175"/>
                    </a:lnTo>
                    <a:lnTo>
                      <a:pt x="1489" y="8935"/>
                    </a:lnTo>
                    <a:lnTo>
                      <a:pt x="1182" y="8435"/>
                    </a:lnTo>
                    <a:lnTo>
                      <a:pt x="846" y="7907"/>
                    </a:lnTo>
                    <a:lnTo>
                      <a:pt x="846" y="7907"/>
                    </a:lnTo>
                    <a:lnTo>
                      <a:pt x="683" y="7638"/>
                    </a:lnTo>
                    <a:lnTo>
                      <a:pt x="529" y="7359"/>
                    </a:lnTo>
                    <a:lnTo>
                      <a:pt x="385" y="7081"/>
                    </a:lnTo>
                    <a:lnTo>
                      <a:pt x="260" y="6793"/>
                    </a:lnTo>
                    <a:lnTo>
                      <a:pt x="164" y="6514"/>
                    </a:lnTo>
                    <a:lnTo>
                      <a:pt x="87" y="6245"/>
                    </a:lnTo>
                    <a:lnTo>
                      <a:pt x="49" y="6111"/>
                    </a:lnTo>
                    <a:lnTo>
                      <a:pt x="29" y="5976"/>
                    </a:lnTo>
                    <a:lnTo>
                      <a:pt x="10" y="5842"/>
                    </a:lnTo>
                    <a:lnTo>
                      <a:pt x="0" y="5717"/>
                    </a:lnTo>
                    <a:lnTo>
                      <a:pt x="0" y="5592"/>
                    </a:lnTo>
                    <a:lnTo>
                      <a:pt x="0" y="5477"/>
                    </a:lnTo>
                    <a:lnTo>
                      <a:pt x="20" y="5361"/>
                    </a:lnTo>
                    <a:lnTo>
                      <a:pt x="39" y="5246"/>
                    </a:lnTo>
                    <a:lnTo>
                      <a:pt x="68" y="5140"/>
                    </a:lnTo>
                    <a:lnTo>
                      <a:pt x="106" y="5035"/>
                    </a:lnTo>
                    <a:lnTo>
                      <a:pt x="154" y="4939"/>
                    </a:lnTo>
                    <a:lnTo>
                      <a:pt x="212" y="4843"/>
                    </a:lnTo>
                    <a:lnTo>
                      <a:pt x="279" y="4756"/>
                    </a:lnTo>
                    <a:lnTo>
                      <a:pt x="356" y="4679"/>
                    </a:lnTo>
                    <a:lnTo>
                      <a:pt x="442" y="4602"/>
                    </a:lnTo>
                    <a:lnTo>
                      <a:pt x="548" y="4535"/>
                    </a:lnTo>
                    <a:lnTo>
                      <a:pt x="654" y="4468"/>
                    </a:lnTo>
                    <a:lnTo>
                      <a:pt x="779" y="4420"/>
                    </a:lnTo>
                    <a:lnTo>
                      <a:pt x="903" y="4372"/>
                    </a:lnTo>
                    <a:lnTo>
                      <a:pt x="1048" y="4333"/>
                    </a:lnTo>
                    <a:lnTo>
                      <a:pt x="1048" y="4333"/>
                    </a:lnTo>
                    <a:lnTo>
                      <a:pt x="1028" y="4132"/>
                    </a:lnTo>
                    <a:lnTo>
                      <a:pt x="1019" y="3930"/>
                    </a:lnTo>
                    <a:lnTo>
                      <a:pt x="1009" y="3719"/>
                    </a:lnTo>
                    <a:lnTo>
                      <a:pt x="1009" y="3517"/>
                    </a:lnTo>
                    <a:lnTo>
                      <a:pt x="1019" y="3315"/>
                    </a:lnTo>
                    <a:lnTo>
                      <a:pt x="1038" y="3104"/>
                    </a:lnTo>
                    <a:lnTo>
                      <a:pt x="1067" y="2902"/>
                    </a:lnTo>
                    <a:lnTo>
                      <a:pt x="1105" y="2700"/>
                    </a:lnTo>
                    <a:lnTo>
                      <a:pt x="1153" y="2508"/>
                    </a:lnTo>
                    <a:lnTo>
                      <a:pt x="1201" y="2316"/>
                    </a:lnTo>
                    <a:lnTo>
                      <a:pt x="1278" y="2124"/>
                    </a:lnTo>
                    <a:lnTo>
                      <a:pt x="1355" y="1932"/>
                    </a:lnTo>
                    <a:lnTo>
                      <a:pt x="1441" y="1759"/>
                    </a:lnTo>
                    <a:lnTo>
                      <a:pt x="1547" y="1576"/>
                    </a:lnTo>
                    <a:lnTo>
                      <a:pt x="1653" y="1413"/>
                    </a:lnTo>
                    <a:lnTo>
                      <a:pt x="1787" y="1250"/>
                    </a:lnTo>
                    <a:lnTo>
                      <a:pt x="1922" y="1096"/>
                    </a:lnTo>
                    <a:lnTo>
                      <a:pt x="2075" y="942"/>
                    </a:lnTo>
                    <a:lnTo>
                      <a:pt x="2239" y="808"/>
                    </a:lnTo>
                    <a:lnTo>
                      <a:pt x="2412" y="673"/>
                    </a:lnTo>
                    <a:lnTo>
                      <a:pt x="2613" y="558"/>
                    </a:lnTo>
                    <a:lnTo>
                      <a:pt x="2815" y="443"/>
                    </a:lnTo>
                    <a:lnTo>
                      <a:pt x="3036" y="347"/>
                    </a:lnTo>
                    <a:lnTo>
                      <a:pt x="3276" y="260"/>
                    </a:lnTo>
                    <a:lnTo>
                      <a:pt x="3526" y="183"/>
                    </a:lnTo>
                    <a:lnTo>
                      <a:pt x="3795" y="116"/>
                    </a:lnTo>
                    <a:lnTo>
                      <a:pt x="4083" y="68"/>
                    </a:lnTo>
                    <a:lnTo>
                      <a:pt x="4381" y="30"/>
                    </a:lnTo>
                    <a:lnTo>
                      <a:pt x="4698" y="11"/>
                    </a:lnTo>
                    <a:lnTo>
                      <a:pt x="5034" y="1"/>
                    </a:lnTo>
                    <a:lnTo>
                      <a:pt x="5390" y="11"/>
                    </a:lnTo>
                    <a:lnTo>
                      <a:pt x="5755" y="30"/>
                    </a:lnTo>
                    <a:lnTo>
                      <a:pt x="5755" y="30"/>
                    </a:lnTo>
                    <a:lnTo>
                      <a:pt x="6129" y="68"/>
                    </a:lnTo>
                    <a:lnTo>
                      <a:pt x="6485" y="126"/>
                    </a:lnTo>
                    <a:lnTo>
                      <a:pt x="6831" y="193"/>
                    </a:lnTo>
                    <a:lnTo>
                      <a:pt x="7157" y="270"/>
                    </a:lnTo>
                    <a:lnTo>
                      <a:pt x="7465" y="366"/>
                    </a:lnTo>
                    <a:lnTo>
                      <a:pt x="7762" y="462"/>
                    </a:lnTo>
                    <a:lnTo>
                      <a:pt x="8041" y="577"/>
                    </a:lnTo>
                    <a:lnTo>
                      <a:pt x="8310" y="702"/>
                    </a:lnTo>
                    <a:lnTo>
                      <a:pt x="8560" y="837"/>
                    </a:lnTo>
                    <a:lnTo>
                      <a:pt x="8800" y="981"/>
                    </a:lnTo>
                    <a:lnTo>
                      <a:pt x="9021" y="1135"/>
                    </a:lnTo>
                    <a:lnTo>
                      <a:pt x="9232" y="1298"/>
                    </a:lnTo>
                    <a:lnTo>
                      <a:pt x="9424" y="1461"/>
                    </a:lnTo>
                    <a:lnTo>
                      <a:pt x="9607" y="1634"/>
                    </a:lnTo>
                    <a:lnTo>
                      <a:pt x="9770" y="1817"/>
                    </a:lnTo>
                    <a:lnTo>
                      <a:pt x="9924" y="1999"/>
                    </a:lnTo>
                    <a:lnTo>
                      <a:pt x="10058" y="2182"/>
                    </a:lnTo>
                    <a:lnTo>
                      <a:pt x="10193" y="2374"/>
                    </a:lnTo>
                    <a:lnTo>
                      <a:pt x="10298" y="2566"/>
                    </a:lnTo>
                    <a:lnTo>
                      <a:pt x="10404" y="2768"/>
                    </a:lnTo>
                    <a:lnTo>
                      <a:pt x="10490" y="2960"/>
                    </a:lnTo>
                    <a:lnTo>
                      <a:pt x="10558" y="3161"/>
                    </a:lnTo>
                    <a:lnTo>
                      <a:pt x="10625" y="3363"/>
                    </a:lnTo>
                    <a:lnTo>
                      <a:pt x="10673" y="3555"/>
                    </a:lnTo>
                    <a:lnTo>
                      <a:pt x="10711" y="3757"/>
                    </a:lnTo>
                    <a:lnTo>
                      <a:pt x="10731" y="3949"/>
                    </a:lnTo>
                    <a:lnTo>
                      <a:pt x="10740" y="4141"/>
                    </a:lnTo>
                    <a:lnTo>
                      <a:pt x="10740" y="4333"/>
                    </a:lnTo>
                    <a:lnTo>
                      <a:pt x="10731" y="4526"/>
                    </a:lnTo>
                    <a:lnTo>
                      <a:pt x="10702" y="4698"/>
                    </a:lnTo>
                    <a:lnTo>
                      <a:pt x="10663" y="4881"/>
                    </a:lnTo>
                    <a:lnTo>
                      <a:pt x="10625" y="5044"/>
                    </a:lnTo>
                    <a:lnTo>
                      <a:pt x="10625" y="5044"/>
                    </a:lnTo>
                    <a:lnTo>
                      <a:pt x="10510" y="5371"/>
                    </a:lnTo>
                    <a:lnTo>
                      <a:pt x="10404" y="5669"/>
                    </a:lnTo>
                    <a:lnTo>
                      <a:pt x="10289" y="5947"/>
                    </a:lnTo>
                    <a:lnTo>
                      <a:pt x="10173" y="6207"/>
                    </a:lnTo>
                    <a:lnTo>
                      <a:pt x="10049" y="6456"/>
                    </a:lnTo>
                    <a:lnTo>
                      <a:pt x="9933" y="6687"/>
                    </a:lnTo>
                    <a:lnTo>
                      <a:pt x="9703" y="7110"/>
                    </a:lnTo>
                    <a:lnTo>
                      <a:pt x="9482" y="7503"/>
                    </a:lnTo>
                    <a:lnTo>
                      <a:pt x="9280" y="7888"/>
                    </a:lnTo>
                    <a:lnTo>
                      <a:pt x="9184" y="8080"/>
                    </a:lnTo>
                    <a:lnTo>
                      <a:pt x="9088" y="8272"/>
                    </a:lnTo>
                    <a:lnTo>
                      <a:pt x="9011" y="8474"/>
                    </a:lnTo>
                    <a:lnTo>
                      <a:pt x="8934" y="8685"/>
                    </a:lnTo>
                    <a:lnTo>
                      <a:pt x="8934" y="8685"/>
                    </a:lnTo>
                    <a:lnTo>
                      <a:pt x="8857" y="8896"/>
                    </a:lnTo>
                    <a:lnTo>
                      <a:pt x="8781" y="9088"/>
                    </a:lnTo>
                    <a:lnTo>
                      <a:pt x="8694" y="9281"/>
                    </a:lnTo>
                    <a:lnTo>
                      <a:pt x="8598" y="9453"/>
                    </a:lnTo>
                    <a:lnTo>
                      <a:pt x="8512" y="9607"/>
                    </a:lnTo>
                    <a:lnTo>
                      <a:pt x="8425" y="9761"/>
                    </a:lnTo>
                    <a:lnTo>
                      <a:pt x="8243" y="10011"/>
                    </a:lnTo>
                    <a:lnTo>
                      <a:pt x="8089" y="10222"/>
                    </a:lnTo>
                    <a:lnTo>
                      <a:pt x="7964" y="10366"/>
                    </a:lnTo>
                    <a:lnTo>
                      <a:pt x="7839" y="10491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2" name="Google Shape;2529;p45"/>
              <p:cNvSpPr/>
              <p:nvPr/>
            </p:nvSpPr>
            <p:spPr>
              <a:xfrm>
                <a:off x="4672554" y="1625581"/>
                <a:ext cx="231235" cy="242554"/>
              </a:xfrm>
              <a:custGeom>
                <a:avLst/>
                <a:gdLst/>
                <a:ahLst/>
                <a:cxnLst/>
                <a:rect l="l" t="t" r="r" b="b"/>
                <a:pathLst>
                  <a:path w="5679" h="5957" extrusionOk="0">
                    <a:moveTo>
                      <a:pt x="423" y="0"/>
                    </a:moveTo>
                    <a:lnTo>
                      <a:pt x="491" y="404"/>
                    </a:lnTo>
                    <a:lnTo>
                      <a:pt x="539" y="798"/>
                    </a:lnTo>
                    <a:lnTo>
                      <a:pt x="568" y="1105"/>
                    </a:lnTo>
                    <a:lnTo>
                      <a:pt x="587" y="1393"/>
                    </a:lnTo>
                    <a:lnTo>
                      <a:pt x="616" y="1970"/>
                    </a:lnTo>
                    <a:lnTo>
                      <a:pt x="625" y="2488"/>
                    </a:lnTo>
                    <a:lnTo>
                      <a:pt x="616" y="2950"/>
                    </a:lnTo>
                    <a:lnTo>
                      <a:pt x="606" y="3334"/>
                    </a:lnTo>
                    <a:lnTo>
                      <a:pt x="587" y="3632"/>
                    </a:lnTo>
                    <a:lnTo>
                      <a:pt x="568" y="3881"/>
                    </a:lnTo>
                    <a:lnTo>
                      <a:pt x="1" y="4198"/>
                    </a:lnTo>
                    <a:lnTo>
                      <a:pt x="30" y="4266"/>
                    </a:lnTo>
                    <a:lnTo>
                      <a:pt x="78" y="4352"/>
                    </a:lnTo>
                    <a:lnTo>
                      <a:pt x="135" y="4467"/>
                    </a:lnTo>
                    <a:lnTo>
                      <a:pt x="222" y="4602"/>
                    </a:lnTo>
                    <a:lnTo>
                      <a:pt x="327" y="4746"/>
                    </a:lnTo>
                    <a:lnTo>
                      <a:pt x="462" y="4909"/>
                    </a:lnTo>
                    <a:lnTo>
                      <a:pt x="616" y="5073"/>
                    </a:lnTo>
                    <a:lnTo>
                      <a:pt x="798" y="5236"/>
                    </a:lnTo>
                    <a:lnTo>
                      <a:pt x="894" y="5322"/>
                    </a:lnTo>
                    <a:lnTo>
                      <a:pt x="1000" y="5399"/>
                    </a:lnTo>
                    <a:lnTo>
                      <a:pt x="1125" y="5476"/>
                    </a:lnTo>
                    <a:lnTo>
                      <a:pt x="1240" y="5543"/>
                    </a:lnTo>
                    <a:lnTo>
                      <a:pt x="1374" y="5610"/>
                    </a:lnTo>
                    <a:lnTo>
                      <a:pt x="1509" y="5678"/>
                    </a:lnTo>
                    <a:lnTo>
                      <a:pt x="1663" y="5735"/>
                    </a:lnTo>
                    <a:lnTo>
                      <a:pt x="1816" y="5793"/>
                    </a:lnTo>
                    <a:lnTo>
                      <a:pt x="1980" y="5841"/>
                    </a:lnTo>
                    <a:lnTo>
                      <a:pt x="2153" y="5879"/>
                    </a:lnTo>
                    <a:lnTo>
                      <a:pt x="2325" y="5908"/>
                    </a:lnTo>
                    <a:lnTo>
                      <a:pt x="2518" y="5937"/>
                    </a:lnTo>
                    <a:lnTo>
                      <a:pt x="2719" y="5947"/>
                    </a:lnTo>
                    <a:lnTo>
                      <a:pt x="2921" y="5956"/>
                    </a:lnTo>
                    <a:lnTo>
                      <a:pt x="3132" y="5947"/>
                    </a:lnTo>
                    <a:lnTo>
                      <a:pt x="3325" y="5927"/>
                    </a:lnTo>
                    <a:lnTo>
                      <a:pt x="3517" y="5908"/>
                    </a:lnTo>
                    <a:lnTo>
                      <a:pt x="3690" y="5870"/>
                    </a:lnTo>
                    <a:lnTo>
                      <a:pt x="3853" y="5831"/>
                    </a:lnTo>
                    <a:lnTo>
                      <a:pt x="4016" y="5783"/>
                    </a:lnTo>
                    <a:lnTo>
                      <a:pt x="4160" y="5726"/>
                    </a:lnTo>
                    <a:lnTo>
                      <a:pt x="4304" y="5659"/>
                    </a:lnTo>
                    <a:lnTo>
                      <a:pt x="4439" y="5591"/>
                    </a:lnTo>
                    <a:lnTo>
                      <a:pt x="4564" y="5524"/>
                    </a:lnTo>
                    <a:lnTo>
                      <a:pt x="4679" y="5447"/>
                    </a:lnTo>
                    <a:lnTo>
                      <a:pt x="4785" y="5370"/>
                    </a:lnTo>
                    <a:lnTo>
                      <a:pt x="4890" y="5284"/>
                    </a:lnTo>
                    <a:lnTo>
                      <a:pt x="4977" y="5197"/>
                    </a:lnTo>
                    <a:lnTo>
                      <a:pt x="5150" y="5024"/>
                    </a:lnTo>
                    <a:lnTo>
                      <a:pt x="5284" y="4852"/>
                    </a:lnTo>
                    <a:lnTo>
                      <a:pt x="5399" y="4688"/>
                    </a:lnTo>
                    <a:lnTo>
                      <a:pt x="5496" y="4525"/>
                    </a:lnTo>
                    <a:lnTo>
                      <a:pt x="5563" y="4390"/>
                    </a:lnTo>
                    <a:lnTo>
                      <a:pt x="5620" y="4266"/>
                    </a:lnTo>
                    <a:lnTo>
                      <a:pt x="5649" y="4179"/>
                    </a:lnTo>
                    <a:lnTo>
                      <a:pt x="5678" y="4102"/>
                    </a:lnTo>
                    <a:lnTo>
                      <a:pt x="4919" y="3833"/>
                    </a:lnTo>
                    <a:lnTo>
                      <a:pt x="4910" y="3680"/>
                    </a:lnTo>
                    <a:lnTo>
                      <a:pt x="4871" y="3286"/>
                    </a:lnTo>
                    <a:lnTo>
                      <a:pt x="4842" y="2930"/>
                    </a:lnTo>
                    <a:lnTo>
                      <a:pt x="4823" y="2527"/>
                    </a:lnTo>
                    <a:lnTo>
                      <a:pt x="4813" y="2095"/>
                    </a:lnTo>
                    <a:lnTo>
                      <a:pt x="4823" y="1662"/>
                    </a:lnTo>
                    <a:lnTo>
                      <a:pt x="4833" y="1451"/>
                    </a:lnTo>
                    <a:lnTo>
                      <a:pt x="4852" y="1240"/>
                    </a:lnTo>
                    <a:lnTo>
                      <a:pt x="4881" y="1038"/>
                    </a:lnTo>
                    <a:lnTo>
                      <a:pt x="4910" y="855"/>
                    </a:lnTo>
                    <a:lnTo>
                      <a:pt x="4958" y="682"/>
                    </a:lnTo>
                    <a:lnTo>
                      <a:pt x="5006" y="519"/>
                    </a:lnTo>
                    <a:lnTo>
                      <a:pt x="5063" y="385"/>
                    </a:lnTo>
                    <a:lnTo>
                      <a:pt x="5140" y="269"/>
                    </a:lnTo>
                    <a:lnTo>
                      <a:pt x="1134" y="39"/>
                    </a:lnTo>
                    <a:lnTo>
                      <a:pt x="423" y="0"/>
                    </a:lnTo>
                    <a:close/>
                  </a:path>
                </a:pathLst>
              </a:custGeom>
              <a:solidFill>
                <a:srgbClr val="FFC2C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3" name="Google Shape;2530;p45"/>
              <p:cNvSpPr/>
              <p:nvPr/>
            </p:nvSpPr>
            <p:spPr>
              <a:xfrm>
                <a:off x="4911927" y="1515279"/>
                <a:ext cx="37216" cy="70441"/>
              </a:xfrm>
              <a:custGeom>
                <a:avLst/>
                <a:gdLst/>
                <a:ahLst/>
                <a:cxnLst/>
                <a:rect l="l" t="t" r="r" b="b"/>
                <a:pathLst>
                  <a:path w="914" h="1730" extrusionOk="0">
                    <a:moveTo>
                      <a:pt x="529" y="0"/>
                    </a:moveTo>
                    <a:lnTo>
                      <a:pt x="481" y="20"/>
                    </a:lnTo>
                    <a:lnTo>
                      <a:pt x="433" y="39"/>
                    </a:lnTo>
                    <a:lnTo>
                      <a:pt x="395" y="68"/>
                    </a:lnTo>
                    <a:lnTo>
                      <a:pt x="347" y="106"/>
                    </a:lnTo>
                    <a:lnTo>
                      <a:pt x="260" y="193"/>
                    </a:lnTo>
                    <a:lnTo>
                      <a:pt x="183" y="317"/>
                    </a:lnTo>
                    <a:lnTo>
                      <a:pt x="116" y="452"/>
                    </a:lnTo>
                    <a:lnTo>
                      <a:pt x="68" y="615"/>
                    </a:lnTo>
                    <a:lnTo>
                      <a:pt x="20" y="788"/>
                    </a:lnTo>
                    <a:lnTo>
                      <a:pt x="1" y="961"/>
                    </a:lnTo>
                    <a:lnTo>
                      <a:pt x="1" y="1124"/>
                    </a:lnTo>
                    <a:lnTo>
                      <a:pt x="10" y="1288"/>
                    </a:lnTo>
                    <a:lnTo>
                      <a:pt x="39" y="1422"/>
                    </a:lnTo>
                    <a:lnTo>
                      <a:pt x="87" y="1537"/>
                    </a:lnTo>
                    <a:lnTo>
                      <a:pt x="106" y="1586"/>
                    </a:lnTo>
                    <a:lnTo>
                      <a:pt x="145" y="1634"/>
                    </a:lnTo>
                    <a:lnTo>
                      <a:pt x="174" y="1672"/>
                    </a:lnTo>
                    <a:lnTo>
                      <a:pt x="212" y="1701"/>
                    </a:lnTo>
                    <a:lnTo>
                      <a:pt x="251" y="1720"/>
                    </a:lnTo>
                    <a:lnTo>
                      <a:pt x="299" y="1730"/>
                    </a:lnTo>
                    <a:lnTo>
                      <a:pt x="385" y="1730"/>
                    </a:lnTo>
                    <a:lnTo>
                      <a:pt x="433" y="1710"/>
                    </a:lnTo>
                    <a:lnTo>
                      <a:pt x="481" y="1691"/>
                    </a:lnTo>
                    <a:lnTo>
                      <a:pt x="520" y="1662"/>
                    </a:lnTo>
                    <a:lnTo>
                      <a:pt x="568" y="1624"/>
                    </a:lnTo>
                    <a:lnTo>
                      <a:pt x="644" y="1537"/>
                    </a:lnTo>
                    <a:lnTo>
                      <a:pt x="721" y="1413"/>
                    </a:lnTo>
                    <a:lnTo>
                      <a:pt x="788" y="1278"/>
                    </a:lnTo>
                    <a:lnTo>
                      <a:pt x="846" y="1115"/>
                    </a:lnTo>
                    <a:lnTo>
                      <a:pt x="885" y="942"/>
                    </a:lnTo>
                    <a:lnTo>
                      <a:pt x="913" y="769"/>
                    </a:lnTo>
                    <a:lnTo>
                      <a:pt x="913" y="606"/>
                    </a:lnTo>
                    <a:lnTo>
                      <a:pt x="904" y="442"/>
                    </a:lnTo>
                    <a:lnTo>
                      <a:pt x="875" y="308"/>
                    </a:lnTo>
                    <a:lnTo>
                      <a:pt x="827" y="193"/>
                    </a:lnTo>
                    <a:lnTo>
                      <a:pt x="798" y="145"/>
                    </a:lnTo>
                    <a:lnTo>
                      <a:pt x="769" y="97"/>
                    </a:lnTo>
                    <a:lnTo>
                      <a:pt x="740" y="58"/>
                    </a:lnTo>
                    <a:lnTo>
                      <a:pt x="702" y="29"/>
                    </a:lnTo>
                    <a:lnTo>
                      <a:pt x="654" y="10"/>
                    </a:lnTo>
                    <a:lnTo>
                      <a:pt x="616" y="0"/>
                    </a:lnTo>
                    <a:close/>
                  </a:path>
                </a:pathLst>
              </a:custGeom>
              <a:solidFill>
                <a:srgbClr val="EA75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4" name="Google Shape;2531;p45"/>
              <p:cNvSpPr/>
              <p:nvPr/>
            </p:nvSpPr>
            <p:spPr>
              <a:xfrm>
                <a:off x="4596698" y="1394799"/>
                <a:ext cx="338770" cy="318044"/>
              </a:xfrm>
              <a:custGeom>
                <a:avLst/>
                <a:gdLst/>
                <a:ahLst/>
                <a:cxnLst/>
                <a:rect l="l" t="t" r="r" b="b"/>
                <a:pathLst>
                  <a:path w="8320" h="7811" extrusionOk="0">
                    <a:moveTo>
                      <a:pt x="6974" y="1"/>
                    </a:moveTo>
                    <a:lnTo>
                      <a:pt x="6888" y="97"/>
                    </a:lnTo>
                    <a:lnTo>
                      <a:pt x="6782" y="203"/>
                    </a:lnTo>
                    <a:lnTo>
                      <a:pt x="6638" y="347"/>
                    </a:lnTo>
                    <a:lnTo>
                      <a:pt x="6456" y="510"/>
                    </a:lnTo>
                    <a:lnTo>
                      <a:pt x="6225" y="702"/>
                    </a:lnTo>
                    <a:lnTo>
                      <a:pt x="5956" y="904"/>
                    </a:lnTo>
                    <a:lnTo>
                      <a:pt x="5649" y="1105"/>
                    </a:lnTo>
                    <a:lnTo>
                      <a:pt x="5476" y="1202"/>
                    </a:lnTo>
                    <a:lnTo>
                      <a:pt x="5293" y="1307"/>
                    </a:lnTo>
                    <a:lnTo>
                      <a:pt x="5101" y="1403"/>
                    </a:lnTo>
                    <a:lnTo>
                      <a:pt x="4899" y="1499"/>
                    </a:lnTo>
                    <a:lnTo>
                      <a:pt x="4678" y="1595"/>
                    </a:lnTo>
                    <a:lnTo>
                      <a:pt x="4457" y="1682"/>
                    </a:lnTo>
                    <a:lnTo>
                      <a:pt x="4227" y="1759"/>
                    </a:lnTo>
                    <a:lnTo>
                      <a:pt x="3977" y="1836"/>
                    </a:lnTo>
                    <a:lnTo>
                      <a:pt x="3718" y="1903"/>
                    </a:lnTo>
                    <a:lnTo>
                      <a:pt x="3458" y="1970"/>
                    </a:lnTo>
                    <a:lnTo>
                      <a:pt x="3180" y="2018"/>
                    </a:lnTo>
                    <a:lnTo>
                      <a:pt x="2892" y="2057"/>
                    </a:lnTo>
                    <a:lnTo>
                      <a:pt x="2594" y="2095"/>
                    </a:lnTo>
                    <a:lnTo>
                      <a:pt x="2286" y="2114"/>
                    </a:lnTo>
                    <a:lnTo>
                      <a:pt x="1633" y="2114"/>
                    </a:lnTo>
                    <a:lnTo>
                      <a:pt x="1614" y="2422"/>
                    </a:lnTo>
                    <a:lnTo>
                      <a:pt x="1604" y="2758"/>
                    </a:lnTo>
                    <a:lnTo>
                      <a:pt x="1595" y="3094"/>
                    </a:lnTo>
                    <a:lnTo>
                      <a:pt x="1604" y="3430"/>
                    </a:lnTo>
                    <a:lnTo>
                      <a:pt x="1624" y="3959"/>
                    </a:lnTo>
                    <a:lnTo>
                      <a:pt x="1633" y="4170"/>
                    </a:lnTo>
                    <a:lnTo>
                      <a:pt x="1614" y="4103"/>
                    </a:lnTo>
                    <a:lnTo>
                      <a:pt x="1547" y="3939"/>
                    </a:lnTo>
                    <a:lnTo>
                      <a:pt x="1432" y="3699"/>
                    </a:lnTo>
                    <a:lnTo>
                      <a:pt x="1364" y="3574"/>
                    </a:lnTo>
                    <a:lnTo>
                      <a:pt x="1287" y="3440"/>
                    </a:lnTo>
                    <a:lnTo>
                      <a:pt x="1201" y="3315"/>
                    </a:lnTo>
                    <a:lnTo>
                      <a:pt x="1105" y="3190"/>
                    </a:lnTo>
                    <a:lnTo>
                      <a:pt x="999" y="3084"/>
                    </a:lnTo>
                    <a:lnTo>
                      <a:pt x="894" y="2988"/>
                    </a:lnTo>
                    <a:lnTo>
                      <a:pt x="836" y="2950"/>
                    </a:lnTo>
                    <a:lnTo>
                      <a:pt x="778" y="2921"/>
                    </a:lnTo>
                    <a:lnTo>
                      <a:pt x="721" y="2892"/>
                    </a:lnTo>
                    <a:lnTo>
                      <a:pt x="653" y="2873"/>
                    </a:lnTo>
                    <a:lnTo>
                      <a:pt x="596" y="2863"/>
                    </a:lnTo>
                    <a:lnTo>
                      <a:pt x="529" y="2863"/>
                    </a:lnTo>
                    <a:lnTo>
                      <a:pt x="461" y="2873"/>
                    </a:lnTo>
                    <a:lnTo>
                      <a:pt x="394" y="2883"/>
                    </a:lnTo>
                    <a:lnTo>
                      <a:pt x="336" y="2911"/>
                    </a:lnTo>
                    <a:lnTo>
                      <a:pt x="279" y="2940"/>
                    </a:lnTo>
                    <a:lnTo>
                      <a:pt x="221" y="2979"/>
                    </a:lnTo>
                    <a:lnTo>
                      <a:pt x="183" y="3027"/>
                    </a:lnTo>
                    <a:lnTo>
                      <a:pt x="135" y="3084"/>
                    </a:lnTo>
                    <a:lnTo>
                      <a:pt x="106" y="3142"/>
                    </a:lnTo>
                    <a:lnTo>
                      <a:pt x="77" y="3200"/>
                    </a:lnTo>
                    <a:lnTo>
                      <a:pt x="48" y="3267"/>
                    </a:lnTo>
                    <a:lnTo>
                      <a:pt x="10" y="3421"/>
                    </a:lnTo>
                    <a:lnTo>
                      <a:pt x="0" y="3574"/>
                    </a:lnTo>
                    <a:lnTo>
                      <a:pt x="0" y="3738"/>
                    </a:lnTo>
                    <a:lnTo>
                      <a:pt x="19" y="3911"/>
                    </a:lnTo>
                    <a:lnTo>
                      <a:pt x="48" y="4083"/>
                    </a:lnTo>
                    <a:lnTo>
                      <a:pt x="96" y="4247"/>
                    </a:lnTo>
                    <a:lnTo>
                      <a:pt x="154" y="4400"/>
                    </a:lnTo>
                    <a:lnTo>
                      <a:pt x="231" y="4545"/>
                    </a:lnTo>
                    <a:lnTo>
                      <a:pt x="308" y="4669"/>
                    </a:lnTo>
                    <a:lnTo>
                      <a:pt x="404" y="4765"/>
                    </a:lnTo>
                    <a:lnTo>
                      <a:pt x="452" y="4813"/>
                    </a:lnTo>
                    <a:lnTo>
                      <a:pt x="509" y="4842"/>
                    </a:lnTo>
                    <a:lnTo>
                      <a:pt x="557" y="4871"/>
                    </a:lnTo>
                    <a:lnTo>
                      <a:pt x="615" y="4890"/>
                    </a:lnTo>
                    <a:lnTo>
                      <a:pt x="721" y="4919"/>
                    </a:lnTo>
                    <a:lnTo>
                      <a:pt x="826" y="4938"/>
                    </a:lnTo>
                    <a:lnTo>
                      <a:pt x="913" y="4948"/>
                    </a:lnTo>
                    <a:lnTo>
                      <a:pt x="999" y="4958"/>
                    </a:lnTo>
                    <a:lnTo>
                      <a:pt x="1153" y="4948"/>
                    </a:lnTo>
                    <a:lnTo>
                      <a:pt x="1278" y="4929"/>
                    </a:lnTo>
                    <a:lnTo>
                      <a:pt x="1383" y="4910"/>
                    </a:lnTo>
                    <a:lnTo>
                      <a:pt x="1451" y="4881"/>
                    </a:lnTo>
                    <a:lnTo>
                      <a:pt x="1508" y="4842"/>
                    </a:lnTo>
                    <a:lnTo>
                      <a:pt x="1547" y="4977"/>
                    </a:lnTo>
                    <a:lnTo>
                      <a:pt x="1604" y="5121"/>
                    </a:lnTo>
                    <a:lnTo>
                      <a:pt x="1681" y="5313"/>
                    </a:lnTo>
                    <a:lnTo>
                      <a:pt x="1797" y="5534"/>
                    </a:lnTo>
                    <a:lnTo>
                      <a:pt x="1931" y="5784"/>
                    </a:lnTo>
                    <a:lnTo>
                      <a:pt x="2094" y="6053"/>
                    </a:lnTo>
                    <a:lnTo>
                      <a:pt x="2190" y="6187"/>
                    </a:lnTo>
                    <a:lnTo>
                      <a:pt x="2286" y="6322"/>
                    </a:lnTo>
                    <a:lnTo>
                      <a:pt x="2402" y="6466"/>
                    </a:lnTo>
                    <a:lnTo>
                      <a:pt x="2517" y="6600"/>
                    </a:lnTo>
                    <a:lnTo>
                      <a:pt x="2642" y="6735"/>
                    </a:lnTo>
                    <a:lnTo>
                      <a:pt x="2776" y="6869"/>
                    </a:lnTo>
                    <a:lnTo>
                      <a:pt x="2920" y="6994"/>
                    </a:lnTo>
                    <a:lnTo>
                      <a:pt x="3074" y="7119"/>
                    </a:lnTo>
                    <a:lnTo>
                      <a:pt x="3228" y="7234"/>
                    </a:lnTo>
                    <a:lnTo>
                      <a:pt x="3401" y="7340"/>
                    </a:lnTo>
                    <a:lnTo>
                      <a:pt x="3583" y="7446"/>
                    </a:lnTo>
                    <a:lnTo>
                      <a:pt x="3766" y="7532"/>
                    </a:lnTo>
                    <a:lnTo>
                      <a:pt x="3968" y="7609"/>
                    </a:lnTo>
                    <a:lnTo>
                      <a:pt x="4169" y="7676"/>
                    </a:lnTo>
                    <a:lnTo>
                      <a:pt x="4390" y="7734"/>
                    </a:lnTo>
                    <a:lnTo>
                      <a:pt x="4621" y="7772"/>
                    </a:lnTo>
                    <a:lnTo>
                      <a:pt x="4861" y="7801"/>
                    </a:lnTo>
                    <a:lnTo>
                      <a:pt x="5101" y="7811"/>
                    </a:lnTo>
                    <a:lnTo>
                      <a:pt x="5351" y="7801"/>
                    </a:lnTo>
                    <a:lnTo>
                      <a:pt x="5591" y="7772"/>
                    </a:lnTo>
                    <a:lnTo>
                      <a:pt x="5812" y="7734"/>
                    </a:lnTo>
                    <a:lnTo>
                      <a:pt x="6023" y="7686"/>
                    </a:lnTo>
                    <a:lnTo>
                      <a:pt x="6225" y="7619"/>
                    </a:lnTo>
                    <a:lnTo>
                      <a:pt x="6408" y="7551"/>
                    </a:lnTo>
                    <a:lnTo>
                      <a:pt x="6590" y="7465"/>
                    </a:lnTo>
                    <a:lnTo>
                      <a:pt x="6753" y="7359"/>
                    </a:lnTo>
                    <a:lnTo>
                      <a:pt x="6907" y="7253"/>
                    </a:lnTo>
                    <a:lnTo>
                      <a:pt x="7051" y="7138"/>
                    </a:lnTo>
                    <a:lnTo>
                      <a:pt x="7195" y="7013"/>
                    </a:lnTo>
                    <a:lnTo>
                      <a:pt x="7320" y="6888"/>
                    </a:lnTo>
                    <a:lnTo>
                      <a:pt x="7435" y="6754"/>
                    </a:lnTo>
                    <a:lnTo>
                      <a:pt x="7541" y="6610"/>
                    </a:lnTo>
                    <a:lnTo>
                      <a:pt x="7637" y="6466"/>
                    </a:lnTo>
                    <a:lnTo>
                      <a:pt x="7724" y="6312"/>
                    </a:lnTo>
                    <a:lnTo>
                      <a:pt x="7810" y="6158"/>
                    </a:lnTo>
                    <a:lnTo>
                      <a:pt x="7887" y="6005"/>
                    </a:lnTo>
                    <a:lnTo>
                      <a:pt x="7945" y="5841"/>
                    </a:lnTo>
                    <a:lnTo>
                      <a:pt x="8002" y="5688"/>
                    </a:lnTo>
                    <a:lnTo>
                      <a:pt x="8060" y="5534"/>
                    </a:lnTo>
                    <a:lnTo>
                      <a:pt x="8098" y="5371"/>
                    </a:lnTo>
                    <a:lnTo>
                      <a:pt x="8137" y="5217"/>
                    </a:lnTo>
                    <a:lnTo>
                      <a:pt x="8165" y="5073"/>
                    </a:lnTo>
                    <a:lnTo>
                      <a:pt x="8213" y="4775"/>
                    </a:lnTo>
                    <a:lnTo>
                      <a:pt x="8233" y="4506"/>
                    </a:lnTo>
                    <a:lnTo>
                      <a:pt x="8233" y="4256"/>
                    </a:lnTo>
                    <a:lnTo>
                      <a:pt x="8223" y="4055"/>
                    </a:lnTo>
                    <a:lnTo>
                      <a:pt x="8204" y="3853"/>
                    </a:lnTo>
                    <a:lnTo>
                      <a:pt x="8185" y="3642"/>
                    </a:lnTo>
                    <a:lnTo>
                      <a:pt x="8185" y="3411"/>
                    </a:lnTo>
                    <a:lnTo>
                      <a:pt x="8175" y="3190"/>
                    </a:lnTo>
                    <a:lnTo>
                      <a:pt x="8194" y="2729"/>
                    </a:lnTo>
                    <a:lnTo>
                      <a:pt x="8223" y="2277"/>
                    </a:lnTo>
                    <a:lnTo>
                      <a:pt x="8252" y="1884"/>
                    </a:lnTo>
                    <a:lnTo>
                      <a:pt x="8281" y="1567"/>
                    </a:lnTo>
                    <a:lnTo>
                      <a:pt x="8319" y="1278"/>
                    </a:lnTo>
                    <a:lnTo>
                      <a:pt x="6974" y="1"/>
                    </a:lnTo>
                    <a:close/>
                  </a:path>
                </a:pathLst>
              </a:custGeom>
              <a:solidFill>
                <a:srgbClr val="FFC2C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5" name="Google Shape;2532;p45"/>
              <p:cNvSpPr/>
              <p:nvPr/>
            </p:nvSpPr>
            <p:spPr>
              <a:xfrm>
                <a:off x="4817301" y="1510190"/>
                <a:ext cx="28177" cy="86891"/>
              </a:xfrm>
              <a:custGeom>
                <a:avLst/>
                <a:gdLst/>
                <a:ahLst/>
                <a:cxnLst/>
                <a:rect l="l" t="t" r="r" b="b"/>
                <a:pathLst>
                  <a:path w="692" h="2134" extrusionOk="0">
                    <a:moveTo>
                      <a:pt x="58" y="1"/>
                    </a:moveTo>
                    <a:lnTo>
                      <a:pt x="38" y="10"/>
                    </a:lnTo>
                    <a:lnTo>
                      <a:pt x="10" y="29"/>
                    </a:lnTo>
                    <a:lnTo>
                      <a:pt x="0" y="49"/>
                    </a:lnTo>
                    <a:lnTo>
                      <a:pt x="0" y="77"/>
                    </a:lnTo>
                    <a:lnTo>
                      <a:pt x="0" y="97"/>
                    </a:lnTo>
                    <a:lnTo>
                      <a:pt x="509" y="1144"/>
                    </a:lnTo>
                    <a:lnTo>
                      <a:pt x="538" y="1230"/>
                    </a:lnTo>
                    <a:lnTo>
                      <a:pt x="557" y="1317"/>
                    </a:lnTo>
                    <a:lnTo>
                      <a:pt x="557" y="1403"/>
                    </a:lnTo>
                    <a:lnTo>
                      <a:pt x="548" y="1480"/>
                    </a:lnTo>
                    <a:lnTo>
                      <a:pt x="519" y="1566"/>
                    </a:lnTo>
                    <a:lnTo>
                      <a:pt x="480" y="1643"/>
                    </a:lnTo>
                    <a:lnTo>
                      <a:pt x="432" y="1711"/>
                    </a:lnTo>
                    <a:lnTo>
                      <a:pt x="375" y="1768"/>
                    </a:lnTo>
                    <a:lnTo>
                      <a:pt x="87" y="2018"/>
                    </a:lnTo>
                    <a:lnTo>
                      <a:pt x="67" y="2037"/>
                    </a:lnTo>
                    <a:lnTo>
                      <a:pt x="58" y="2066"/>
                    </a:lnTo>
                    <a:lnTo>
                      <a:pt x="67" y="2085"/>
                    </a:lnTo>
                    <a:lnTo>
                      <a:pt x="77" y="2114"/>
                    </a:lnTo>
                    <a:lnTo>
                      <a:pt x="96" y="2133"/>
                    </a:lnTo>
                    <a:lnTo>
                      <a:pt x="154" y="2133"/>
                    </a:lnTo>
                    <a:lnTo>
                      <a:pt x="173" y="2114"/>
                    </a:lnTo>
                    <a:lnTo>
                      <a:pt x="461" y="1874"/>
                    </a:lnTo>
                    <a:lnTo>
                      <a:pt x="538" y="1797"/>
                    </a:lnTo>
                    <a:lnTo>
                      <a:pt x="596" y="1711"/>
                    </a:lnTo>
                    <a:lnTo>
                      <a:pt x="644" y="1614"/>
                    </a:lnTo>
                    <a:lnTo>
                      <a:pt x="673" y="1509"/>
                    </a:lnTo>
                    <a:lnTo>
                      <a:pt x="692" y="1403"/>
                    </a:lnTo>
                    <a:lnTo>
                      <a:pt x="682" y="1297"/>
                    </a:lnTo>
                    <a:lnTo>
                      <a:pt x="663" y="1192"/>
                    </a:lnTo>
                    <a:lnTo>
                      <a:pt x="624" y="1086"/>
                    </a:lnTo>
                    <a:lnTo>
                      <a:pt x="125" y="39"/>
                    </a:lnTo>
                    <a:lnTo>
                      <a:pt x="106" y="20"/>
                    </a:lnTo>
                    <a:lnTo>
                      <a:pt x="87" y="10"/>
                    </a:lnTo>
                    <a:lnTo>
                      <a:pt x="58" y="1"/>
                    </a:lnTo>
                    <a:close/>
                  </a:path>
                </a:pathLst>
              </a:custGeom>
              <a:solidFill>
                <a:srgbClr val="EA75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6" name="Google Shape;2533;p45"/>
              <p:cNvSpPr/>
              <p:nvPr/>
            </p:nvSpPr>
            <p:spPr>
              <a:xfrm>
                <a:off x="4779720" y="1625581"/>
                <a:ext cx="52485" cy="28217"/>
              </a:xfrm>
              <a:custGeom>
                <a:avLst/>
                <a:gdLst/>
                <a:ahLst/>
                <a:cxnLst/>
                <a:rect l="l" t="t" r="r" b="b"/>
                <a:pathLst>
                  <a:path w="1289" h="693" extrusionOk="0">
                    <a:moveTo>
                      <a:pt x="10" y="0"/>
                    </a:moveTo>
                    <a:lnTo>
                      <a:pt x="1" y="68"/>
                    </a:lnTo>
                    <a:lnTo>
                      <a:pt x="10" y="135"/>
                    </a:lnTo>
                    <a:lnTo>
                      <a:pt x="20" y="193"/>
                    </a:lnTo>
                    <a:lnTo>
                      <a:pt x="39" y="260"/>
                    </a:lnTo>
                    <a:lnTo>
                      <a:pt x="59" y="317"/>
                    </a:lnTo>
                    <a:lnTo>
                      <a:pt x="87" y="365"/>
                    </a:lnTo>
                    <a:lnTo>
                      <a:pt x="126" y="423"/>
                    </a:lnTo>
                    <a:lnTo>
                      <a:pt x="164" y="471"/>
                    </a:lnTo>
                    <a:lnTo>
                      <a:pt x="203" y="510"/>
                    </a:lnTo>
                    <a:lnTo>
                      <a:pt x="251" y="558"/>
                    </a:lnTo>
                    <a:lnTo>
                      <a:pt x="299" y="586"/>
                    </a:lnTo>
                    <a:lnTo>
                      <a:pt x="356" y="615"/>
                    </a:lnTo>
                    <a:lnTo>
                      <a:pt x="414" y="644"/>
                    </a:lnTo>
                    <a:lnTo>
                      <a:pt x="472" y="663"/>
                    </a:lnTo>
                    <a:lnTo>
                      <a:pt x="539" y="682"/>
                    </a:lnTo>
                    <a:lnTo>
                      <a:pt x="606" y="682"/>
                    </a:lnTo>
                    <a:lnTo>
                      <a:pt x="673" y="692"/>
                    </a:lnTo>
                    <a:lnTo>
                      <a:pt x="731" y="682"/>
                    </a:lnTo>
                    <a:lnTo>
                      <a:pt x="798" y="673"/>
                    </a:lnTo>
                    <a:lnTo>
                      <a:pt x="856" y="654"/>
                    </a:lnTo>
                    <a:lnTo>
                      <a:pt x="913" y="634"/>
                    </a:lnTo>
                    <a:lnTo>
                      <a:pt x="971" y="606"/>
                    </a:lnTo>
                    <a:lnTo>
                      <a:pt x="1019" y="567"/>
                    </a:lnTo>
                    <a:lnTo>
                      <a:pt x="1067" y="529"/>
                    </a:lnTo>
                    <a:lnTo>
                      <a:pt x="1115" y="490"/>
                    </a:lnTo>
                    <a:lnTo>
                      <a:pt x="1154" y="442"/>
                    </a:lnTo>
                    <a:lnTo>
                      <a:pt x="1192" y="394"/>
                    </a:lnTo>
                    <a:lnTo>
                      <a:pt x="1221" y="337"/>
                    </a:lnTo>
                    <a:lnTo>
                      <a:pt x="1250" y="279"/>
                    </a:lnTo>
                    <a:lnTo>
                      <a:pt x="1269" y="221"/>
                    </a:lnTo>
                    <a:lnTo>
                      <a:pt x="1279" y="154"/>
                    </a:lnTo>
                    <a:lnTo>
                      <a:pt x="1288" y="87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7" name="Google Shape;2534;p45"/>
              <p:cNvSpPr/>
              <p:nvPr/>
            </p:nvSpPr>
            <p:spPr>
              <a:xfrm>
                <a:off x="4779720" y="1625581"/>
                <a:ext cx="52485" cy="28217"/>
              </a:xfrm>
              <a:custGeom>
                <a:avLst/>
                <a:gdLst/>
                <a:ahLst/>
                <a:cxnLst/>
                <a:rect l="l" t="t" r="r" b="b"/>
                <a:pathLst>
                  <a:path w="1289" h="693" fill="none" extrusionOk="0">
                    <a:moveTo>
                      <a:pt x="1288" y="87"/>
                    </a:moveTo>
                    <a:lnTo>
                      <a:pt x="1288" y="87"/>
                    </a:lnTo>
                    <a:lnTo>
                      <a:pt x="1279" y="154"/>
                    </a:lnTo>
                    <a:lnTo>
                      <a:pt x="1269" y="221"/>
                    </a:lnTo>
                    <a:lnTo>
                      <a:pt x="1250" y="279"/>
                    </a:lnTo>
                    <a:lnTo>
                      <a:pt x="1221" y="337"/>
                    </a:lnTo>
                    <a:lnTo>
                      <a:pt x="1192" y="394"/>
                    </a:lnTo>
                    <a:lnTo>
                      <a:pt x="1154" y="442"/>
                    </a:lnTo>
                    <a:lnTo>
                      <a:pt x="1115" y="490"/>
                    </a:lnTo>
                    <a:lnTo>
                      <a:pt x="1067" y="529"/>
                    </a:lnTo>
                    <a:lnTo>
                      <a:pt x="1019" y="567"/>
                    </a:lnTo>
                    <a:lnTo>
                      <a:pt x="971" y="606"/>
                    </a:lnTo>
                    <a:lnTo>
                      <a:pt x="913" y="634"/>
                    </a:lnTo>
                    <a:lnTo>
                      <a:pt x="856" y="654"/>
                    </a:lnTo>
                    <a:lnTo>
                      <a:pt x="798" y="673"/>
                    </a:lnTo>
                    <a:lnTo>
                      <a:pt x="731" y="682"/>
                    </a:lnTo>
                    <a:lnTo>
                      <a:pt x="673" y="692"/>
                    </a:lnTo>
                    <a:lnTo>
                      <a:pt x="606" y="682"/>
                    </a:lnTo>
                    <a:lnTo>
                      <a:pt x="606" y="682"/>
                    </a:lnTo>
                    <a:lnTo>
                      <a:pt x="539" y="682"/>
                    </a:lnTo>
                    <a:lnTo>
                      <a:pt x="472" y="663"/>
                    </a:lnTo>
                    <a:lnTo>
                      <a:pt x="414" y="644"/>
                    </a:lnTo>
                    <a:lnTo>
                      <a:pt x="356" y="615"/>
                    </a:lnTo>
                    <a:lnTo>
                      <a:pt x="299" y="586"/>
                    </a:lnTo>
                    <a:lnTo>
                      <a:pt x="251" y="558"/>
                    </a:lnTo>
                    <a:lnTo>
                      <a:pt x="203" y="510"/>
                    </a:lnTo>
                    <a:lnTo>
                      <a:pt x="164" y="471"/>
                    </a:lnTo>
                    <a:lnTo>
                      <a:pt x="126" y="423"/>
                    </a:lnTo>
                    <a:lnTo>
                      <a:pt x="87" y="365"/>
                    </a:lnTo>
                    <a:lnTo>
                      <a:pt x="59" y="317"/>
                    </a:lnTo>
                    <a:lnTo>
                      <a:pt x="39" y="260"/>
                    </a:lnTo>
                    <a:lnTo>
                      <a:pt x="20" y="193"/>
                    </a:lnTo>
                    <a:lnTo>
                      <a:pt x="10" y="135"/>
                    </a:lnTo>
                    <a:lnTo>
                      <a:pt x="1" y="68"/>
                    </a:lnTo>
                    <a:lnTo>
                      <a:pt x="10" y="0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8" name="Google Shape;2535;p45"/>
              <p:cNvSpPr/>
              <p:nvPr/>
            </p:nvSpPr>
            <p:spPr>
              <a:xfrm>
                <a:off x="4748449" y="1522323"/>
                <a:ext cx="17631" cy="17631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212" y="0"/>
                    </a:moveTo>
                    <a:lnTo>
                      <a:pt x="173" y="10"/>
                    </a:lnTo>
                    <a:lnTo>
                      <a:pt x="125" y="20"/>
                    </a:lnTo>
                    <a:lnTo>
                      <a:pt x="96" y="39"/>
                    </a:lnTo>
                    <a:lnTo>
                      <a:pt x="58" y="68"/>
                    </a:lnTo>
                    <a:lnTo>
                      <a:pt x="39" y="96"/>
                    </a:lnTo>
                    <a:lnTo>
                      <a:pt x="20" y="135"/>
                    </a:lnTo>
                    <a:lnTo>
                      <a:pt x="0" y="173"/>
                    </a:lnTo>
                    <a:lnTo>
                      <a:pt x="0" y="212"/>
                    </a:lnTo>
                    <a:lnTo>
                      <a:pt x="0" y="260"/>
                    </a:lnTo>
                    <a:lnTo>
                      <a:pt x="20" y="298"/>
                    </a:lnTo>
                    <a:lnTo>
                      <a:pt x="39" y="337"/>
                    </a:lnTo>
                    <a:lnTo>
                      <a:pt x="58" y="365"/>
                    </a:lnTo>
                    <a:lnTo>
                      <a:pt x="96" y="394"/>
                    </a:lnTo>
                    <a:lnTo>
                      <a:pt x="125" y="413"/>
                    </a:lnTo>
                    <a:lnTo>
                      <a:pt x="173" y="423"/>
                    </a:lnTo>
                    <a:lnTo>
                      <a:pt x="212" y="433"/>
                    </a:lnTo>
                    <a:lnTo>
                      <a:pt x="260" y="423"/>
                    </a:lnTo>
                    <a:lnTo>
                      <a:pt x="298" y="413"/>
                    </a:lnTo>
                    <a:lnTo>
                      <a:pt x="337" y="394"/>
                    </a:lnTo>
                    <a:lnTo>
                      <a:pt x="365" y="365"/>
                    </a:lnTo>
                    <a:lnTo>
                      <a:pt x="394" y="337"/>
                    </a:lnTo>
                    <a:lnTo>
                      <a:pt x="413" y="298"/>
                    </a:lnTo>
                    <a:lnTo>
                      <a:pt x="423" y="260"/>
                    </a:lnTo>
                    <a:lnTo>
                      <a:pt x="433" y="212"/>
                    </a:lnTo>
                    <a:lnTo>
                      <a:pt x="423" y="173"/>
                    </a:lnTo>
                    <a:lnTo>
                      <a:pt x="413" y="135"/>
                    </a:lnTo>
                    <a:lnTo>
                      <a:pt x="394" y="96"/>
                    </a:lnTo>
                    <a:lnTo>
                      <a:pt x="365" y="68"/>
                    </a:lnTo>
                    <a:lnTo>
                      <a:pt x="337" y="39"/>
                    </a:lnTo>
                    <a:lnTo>
                      <a:pt x="298" y="20"/>
                    </a:lnTo>
                    <a:lnTo>
                      <a:pt x="260" y="10"/>
                    </a:lnTo>
                    <a:lnTo>
                      <a:pt x="212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9" name="Google Shape;2536;p45"/>
              <p:cNvSpPr/>
              <p:nvPr/>
            </p:nvSpPr>
            <p:spPr>
              <a:xfrm>
                <a:off x="4864207" y="1519188"/>
                <a:ext cx="17671" cy="17264"/>
              </a:xfrm>
              <a:custGeom>
                <a:avLst/>
                <a:gdLst/>
                <a:ahLst/>
                <a:cxnLst/>
                <a:rect l="l" t="t" r="r" b="b"/>
                <a:pathLst>
                  <a:path w="434" h="424" extrusionOk="0">
                    <a:moveTo>
                      <a:pt x="174" y="1"/>
                    </a:moveTo>
                    <a:lnTo>
                      <a:pt x="135" y="10"/>
                    </a:lnTo>
                    <a:lnTo>
                      <a:pt x="97" y="29"/>
                    </a:lnTo>
                    <a:lnTo>
                      <a:pt x="68" y="58"/>
                    </a:lnTo>
                    <a:lnTo>
                      <a:pt x="39" y="87"/>
                    </a:lnTo>
                    <a:lnTo>
                      <a:pt x="20" y="125"/>
                    </a:lnTo>
                    <a:lnTo>
                      <a:pt x="10" y="164"/>
                    </a:lnTo>
                    <a:lnTo>
                      <a:pt x="1" y="212"/>
                    </a:lnTo>
                    <a:lnTo>
                      <a:pt x="10" y="250"/>
                    </a:lnTo>
                    <a:lnTo>
                      <a:pt x="20" y="298"/>
                    </a:lnTo>
                    <a:lnTo>
                      <a:pt x="39" y="327"/>
                    </a:lnTo>
                    <a:lnTo>
                      <a:pt x="68" y="366"/>
                    </a:lnTo>
                    <a:lnTo>
                      <a:pt x="97" y="385"/>
                    </a:lnTo>
                    <a:lnTo>
                      <a:pt x="135" y="404"/>
                    </a:lnTo>
                    <a:lnTo>
                      <a:pt x="174" y="423"/>
                    </a:lnTo>
                    <a:lnTo>
                      <a:pt x="260" y="423"/>
                    </a:lnTo>
                    <a:lnTo>
                      <a:pt x="299" y="404"/>
                    </a:lnTo>
                    <a:lnTo>
                      <a:pt x="337" y="385"/>
                    </a:lnTo>
                    <a:lnTo>
                      <a:pt x="366" y="366"/>
                    </a:lnTo>
                    <a:lnTo>
                      <a:pt x="395" y="327"/>
                    </a:lnTo>
                    <a:lnTo>
                      <a:pt x="414" y="298"/>
                    </a:lnTo>
                    <a:lnTo>
                      <a:pt x="423" y="250"/>
                    </a:lnTo>
                    <a:lnTo>
                      <a:pt x="433" y="212"/>
                    </a:lnTo>
                    <a:lnTo>
                      <a:pt x="423" y="164"/>
                    </a:lnTo>
                    <a:lnTo>
                      <a:pt x="414" y="125"/>
                    </a:lnTo>
                    <a:lnTo>
                      <a:pt x="395" y="87"/>
                    </a:lnTo>
                    <a:lnTo>
                      <a:pt x="366" y="58"/>
                    </a:lnTo>
                    <a:lnTo>
                      <a:pt x="337" y="29"/>
                    </a:lnTo>
                    <a:lnTo>
                      <a:pt x="299" y="10"/>
                    </a:lnTo>
                    <a:lnTo>
                      <a:pt x="260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0" name="Google Shape;2537;p45"/>
              <p:cNvSpPr/>
              <p:nvPr/>
            </p:nvSpPr>
            <p:spPr>
              <a:xfrm>
                <a:off x="4728498" y="1484375"/>
                <a:ext cx="56760" cy="12175"/>
              </a:xfrm>
              <a:custGeom>
                <a:avLst/>
                <a:gdLst/>
                <a:ahLst/>
                <a:cxnLst/>
                <a:rect l="l" t="t" r="r" b="b"/>
                <a:pathLst>
                  <a:path w="1394" h="299" extrusionOk="0">
                    <a:moveTo>
                      <a:pt x="750" y="1"/>
                    </a:moveTo>
                    <a:lnTo>
                      <a:pt x="644" y="10"/>
                    </a:lnTo>
                    <a:lnTo>
                      <a:pt x="452" y="39"/>
                    </a:lnTo>
                    <a:lnTo>
                      <a:pt x="279" y="77"/>
                    </a:lnTo>
                    <a:lnTo>
                      <a:pt x="154" y="116"/>
                    </a:lnTo>
                    <a:lnTo>
                      <a:pt x="39" y="174"/>
                    </a:lnTo>
                    <a:lnTo>
                      <a:pt x="10" y="183"/>
                    </a:lnTo>
                    <a:lnTo>
                      <a:pt x="0" y="212"/>
                    </a:lnTo>
                    <a:lnTo>
                      <a:pt x="0" y="231"/>
                    </a:lnTo>
                    <a:lnTo>
                      <a:pt x="10" y="260"/>
                    </a:lnTo>
                    <a:lnTo>
                      <a:pt x="29" y="289"/>
                    </a:lnTo>
                    <a:lnTo>
                      <a:pt x="68" y="298"/>
                    </a:lnTo>
                    <a:lnTo>
                      <a:pt x="97" y="289"/>
                    </a:lnTo>
                    <a:lnTo>
                      <a:pt x="202" y="241"/>
                    </a:lnTo>
                    <a:lnTo>
                      <a:pt x="317" y="212"/>
                    </a:lnTo>
                    <a:lnTo>
                      <a:pt x="471" y="174"/>
                    </a:lnTo>
                    <a:lnTo>
                      <a:pt x="654" y="145"/>
                    </a:lnTo>
                    <a:lnTo>
                      <a:pt x="750" y="135"/>
                    </a:lnTo>
                    <a:lnTo>
                      <a:pt x="855" y="135"/>
                    </a:lnTo>
                    <a:lnTo>
                      <a:pt x="961" y="145"/>
                    </a:lnTo>
                    <a:lnTo>
                      <a:pt x="1076" y="164"/>
                    </a:lnTo>
                    <a:lnTo>
                      <a:pt x="1192" y="193"/>
                    </a:lnTo>
                    <a:lnTo>
                      <a:pt x="1307" y="231"/>
                    </a:lnTo>
                    <a:lnTo>
                      <a:pt x="1355" y="231"/>
                    </a:lnTo>
                    <a:lnTo>
                      <a:pt x="1374" y="212"/>
                    </a:lnTo>
                    <a:lnTo>
                      <a:pt x="1384" y="193"/>
                    </a:lnTo>
                    <a:lnTo>
                      <a:pt x="1393" y="164"/>
                    </a:lnTo>
                    <a:lnTo>
                      <a:pt x="1384" y="135"/>
                    </a:lnTo>
                    <a:lnTo>
                      <a:pt x="1374" y="116"/>
                    </a:lnTo>
                    <a:lnTo>
                      <a:pt x="1345" y="106"/>
                    </a:lnTo>
                    <a:lnTo>
                      <a:pt x="1220" y="58"/>
                    </a:lnTo>
                    <a:lnTo>
                      <a:pt x="1096" y="29"/>
                    </a:lnTo>
                    <a:lnTo>
                      <a:pt x="980" y="10"/>
                    </a:lnTo>
                    <a:lnTo>
                      <a:pt x="865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1" name="Google Shape;2538;p45"/>
              <p:cNvSpPr/>
              <p:nvPr/>
            </p:nvSpPr>
            <p:spPr>
              <a:xfrm>
                <a:off x="4846617" y="1484375"/>
                <a:ext cx="56760" cy="12175"/>
              </a:xfrm>
              <a:custGeom>
                <a:avLst/>
                <a:gdLst/>
                <a:ahLst/>
                <a:cxnLst/>
                <a:rect l="l" t="t" r="r" b="b"/>
                <a:pathLst>
                  <a:path w="1394" h="299" extrusionOk="0">
                    <a:moveTo>
                      <a:pt x="750" y="1"/>
                    </a:moveTo>
                    <a:lnTo>
                      <a:pt x="644" y="10"/>
                    </a:lnTo>
                    <a:lnTo>
                      <a:pt x="452" y="39"/>
                    </a:lnTo>
                    <a:lnTo>
                      <a:pt x="289" y="77"/>
                    </a:lnTo>
                    <a:lnTo>
                      <a:pt x="154" y="116"/>
                    </a:lnTo>
                    <a:lnTo>
                      <a:pt x="39" y="174"/>
                    </a:lnTo>
                    <a:lnTo>
                      <a:pt x="20" y="183"/>
                    </a:lnTo>
                    <a:lnTo>
                      <a:pt x="1" y="212"/>
                    </a:lnTo>
                    <a:lnTo>
                      <a:pt x="1" y="231"/>
                    </a:lnTo>
                    <a:lnTo>
                      <a:pt x="10" y="260"/>
                    </a:lnTo>
                    <a:lnTo>
                      <a:pt x="29" y="289"/>
                    </a:lnTo>
                    <a:lnTo>
                      <a:pt x="68" y="298"/>
                    </a:lnTo>
                    <a:lnTo>
                      <a:pt x="97" y="289"/>
                    </a:lnTo>
                    <a:lnTo>
                      <a:pt x="202" y="241"/>
                    </a:lnTo>
                    <a:lnTo>
                      <a:pt x="318" y="212"/>
                    </a:lnTo>
                    <a:lnTo>
                      <a:pt x="471" y="174"/>
                    </a:lnTo>
                    <a:lnTo>
                      <a:pt x="654" y="145"/>
                    </a:lnTo>
                    <a:lnTo>
                      <a:pt x="750" y="135"/>
                    </a:lnTo>
                    <a:lnTo>
                      <a:pt x="855" y="135"/>
                    </a:lnTo>
                    <a:lnTo>
                      <a:pt x="961" y="145"/>
                    </a:lnTo>
                    <a:lnTo>
                      <a:pt x="1076" y="164"/>
                    </a:lnTo>
                    <a:lnTo>
                      <a:pt x="1192" y="193"/>
                    </a:lnTo>
                    <a:lnTo>
                      <a:pt x="1307" y="231"/>
                    </a:lnTo>
                    <a:lnTo>
                      <a:pt x="1355" y="231"/>
                    </a:lnTo>
                    <a:lnTo>
                      <a:pt x="1374" y="212"/>
                    </a:lnTo>
                    <a:lnTo>
                      <a:pt x="1393" y="193"/>
                    </a:lnTo>
                    <a:lnTo>
                      <a:pt x="1393" y="164"/>
                    </a:lnTo>
                    <a:lnTo>
                      <a:pt x="1384" y="135"/>
                    </a:lnTo>
                    <a:lnTo>
                      <a:pt x="1374" y="116"/>
                    </a:lnTo>
                    <a:lnTo>
                      <a:pt x="1345" y="106"/>
                    </a:lnTo>
                    <a:lnTo>
                      <a:pt x="1221" y="58"/>
                    </a:lnTo>
                    <a:lnTo>
                      <a:pt x="1096" y="29"/>
                    </a:lnTo>
                    <a:lnTo>
                      <a:pt x="980" y="10"/>
                    </a:lnTo>
                    <a:lnTo>
                      <a:pt x="865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7" name="Google Shape;2539;p45"/>
            <p:cNvSpPr/>
            <p:nvPr/>
          </p:nvSpPr>
          <p:spPr>
            <a:xfrm>
              <a:off x="6093951" y="2486454"/>
              <a:ext cx="176700" cy="176700"/>
            </a:xfrm>
            <a:prstGeom prst="ellipse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1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87366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Titule</a:t>
            </a:r>
            <a:r>
              <a:rPr lang="en-US" dirty="0"/>
              <a:t> </a:t>
            </a:r>
            <a:br>
              <a:rPr lang="en-US" dirty="0"/>
            </a:b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152475"/>
            <a:ext cx="4619625" cy="3579600"/>
          </a:xfrm>
        </p:spPr>
        <p:txBody>
          <a:bodyPr/>
          <a:lstStyle/>
          <a:p>
            <a:endParaRPr lang="en-US" sz="1600" dirty="0"/>
          </a:p>
          <a:p>
            <a:r>
              <a:rPr lang="en-US" sz="1600" dirty="0" err="1" smtClean="0"/>
              <a:t>Titula</a:t>
            </a:r>
            <a:r>
              <a:rPr lang="en-US" sz="1600" dirty="0" smtClean="0"/>
              <a:t> </a:t>
            </a:r>
            <a:r>
              <a:rPr lang="en-US" sz="1600" dirty="0" err="1"/>
              <a:t>sažeto</a:t>
            </a:r>
            <a:r>
              <a:rPr lang="en-US" sz="1600" dirty="0"/>
              <a:t> </a:t>
            </a:r>
            <a:r>
              <a:rPr lang="en-US" sz="1600" dirty="0" err="1" smtClean="0"/>
              <a:t>svedoči</a:t>
            </a:r>
            <a:r>
              <a:rPr lang="en-US" sz="1600" dirty="0" smtClean="0"/>
              <a:t> </a:t>
            </a:r>
            <a:r>
              <a:rPr lang="en-US" sz="1600" dirty="0"/>
              <a:t>o </a:t>
            </a:r>
            <a:r>
              <a:rPr lang="en-US" sz="1600" dirty="0" err="1"/>
              <a:t>profesiji</a:t>
            </a:r>
            <a:r>
              <a:rPr lang="en-US" sz="1600" dirty="0"/>
              <a:t>, </a:t>
            </a:r>
            <a:r>
              <a:rPr lang="sr-Latn-RS" sz="1600" dirty="0" smtClean="0"/>
              <a:t>nivou </a:t>
            </a:r>
            <a:r>
              <a:rPr lang="en-US" sz="1600" dirty="0" smtClean="0"/>
              <a:t> </a:t>
            </a:r>
            <a:r>
              <a:rPr lang="en-US" sz="1600" dirty="0" err="1"/>
              <a:t>i</a:t>
            </a:r>
            <a:r>
              <a:rPr lang="en-US" sz="1600" dirty="0"/>
              <a:t> </a:t>
            </a:r>
            <a:r>
              <a:rPr lang="en-US" sz="1600" dirty="0" err="1"/>
              <a:t>tipu</a:t>
            </a:r>
            <a:r>
              <a:rPr lang="en-US" sz="1600" dirty="0"/>
              <a:t> </a:t>
            </a:r>
            <a:r>
              <a:rPr lang="sr-Latn-RS" sz="1600" dirty="0" smtClean="0"/>
              <a:t>profesije</a:t>
            </a:r>
            <a:r>
              <a:rPr lang="en-US" sz="1600" dirty="0" smtClean="0"/>
              <a:t>, </a:t>
            </a:r>
            <a:r>
              <a:rPr lang="en-US" sz="1600" dirty="0"/>
              <a:t>o </a:t>
            </a:r>
            <a:r>
              <a:rPr lang="en-US" sz="1600" dirty="0" err="1"/>
              <a:t>vrsti</a:t>
            </a:r>
            <a:r>
              <a:rPr lang="en-US" sz="1600" dirty="0"/>
              <a:t> </a:t>
            </a:r>
            <a:r>
              <a:rPr lang="en-US" sz="1600" dirty="0" err="1"/>
              <a:t>rada</a:t>
            </a:r>
            <a:r>
              <a:rPr lang="en-US" sz="1600" dirty="0"/>
              <a:t> </a:t>
            </a:r>
            <a:r>
              <a:rPr lang="en-US" sz="1600" dirty="0" err="1"/>
              <a:t>koju</a:t>
            </a:r>
            <a:r>
              <a:rPr lang="en-US" sz="1600" dirty="0"/>
              <a:t> </a:t>
            </a:r>
            <a:r>
              <a:rPr lang="en-US" sz="1600" dirty="0" err="1" smtClean="0"/>
              <a:t>nosi</a:t>
            </a:r>
            <a:r>
              <a:rPr lang="sr-Latn-RS" sz="1600" dirty="0" smtClean="0"/>
              <a:t>lac titule</a:t>
            </a:r>
            <a:r>
              <a:rPr lang="en-US" sz="1600" dirty="0" smtClean="0"/>
              <a:t> </a:t>
            </a:r>
            <a:r>
              <a:rPr lang="en-US" sz="1600" dirty="0" err="1"/>
              <a:t>obavlja</a:t>
            </a:r>
            <a:r>
              <a:rPr lang="en-US" sz="1600" dirty="0"/>
              <a:t>. </a:t>
            </a:r>
          </a:p>
          <a:p>
            <a:r>
              <a:rPr lang="en-US" sz="1600" dirty="0" err="1" smtClean="0"/>
              <a:t>Svoju</a:t>
            </a:r>
            <a:r>
              <a:rPr lang="en-US" sz="1600" dirty="0" smtClean="0"/>
              <a:t> </a:t>
            </a:r>
            <a:r>
              <a:rPr lang="sr-Latn-RS" sz="1600" dirty="0" smtClean="0"/>
              <a:t>istorijsku</a:t>
            </a:r>
            <a:r>
              <a:rPr lang="en-US" sz="1600" dirty="0" smtClean="0"/>
              <a:t> </a:t>
            </a:r>
            <a:r>
              <a:rPr lang="en-US" sz="1600" dirty="0" err="1"/>
              <a:t>pozadinu</a:t>
            </a:r>
            <a:r>
              <a:rPr lang="en-US" sz="1600" dirty="0"/>
              <a:t> </a:t>
            </a:r>
            <a:r>
              <a:rPr lang="en-US" sz="1600" dirty="0" err="1"/>
              <a:t>titule</a:t>
            </a:r>
            <a:r>
              <a:rPr lang="en-US" sz="1600" dirty="0"/>
              <a:t> </a:t>
            </a:r>
            <a:r>
              <a:rPr lang="en-US" sz="1600" dirty="0" err="1"/>
              <a:t>imaju</a:t>
            </a:r>
            <a:r>
              <a:rPr lang="en-US" sz="1600" dirty="0"/>
              <a:t> u </a:t>
            </a:r>
            <a:r>
              <a:rPr lang="en-US" sz="1600" dirty="0" err="1"/>
              <a:t>predindustrijskom</a:t>
            </a:r>
            <a:r>
              <a:rPr lang="en-US" sz="1600" dirty="0"/>
              <a:t> </a:t>
            </a:r>
            <a:r>
              <a:rPr lang="en-US" sz="1600" dirty="0" err="1"/>
              <a:t>društvu</a:t>
            </a:r>
            <a:r>
              <a:rPr lang="en-US" sz="1600" dirty="0"/>
              <a:t> – </a:t>
            </a:r>
            <a:r>
              <a:rPr lang="en-US" sz="1600" dirty="0" err="1" smtClean="0"/>
              <a:t>srednjovekovne</a:t>
            </a:r>
            <a:r>
              <a:rPr lang="en-US" sz="1600" dirty="0" smtClean="0"/>
              <a:t> </a:t>
            </a:r>
            <a:r>
              <a:rPr lang="en-US" sz="1600" dirty="0" err="1"/>
              <a:t>plemićke</a:t>
            </a:r>
            <a:r>
              <a:rPr lang="en-US" sz="1600" dirty="0"/>
              <a:t> </a:t>
            </a:r>
            <a:r>
              <a:rPr lang="en-US" sz="1600" dirty="0" err="1"/>
              <a:t>titule</a:t>
            </a:r>
            <a:r>
              <a:rPr lang="en-US" sz="1600" dirty="0"/>
              <a:t> </a:t>
            </a:r>
            <a:r>
              <a:rPr lang="en-US" sz="1600" dirty="0" err="1"/>
              <a:t>imale</a:t>
            </a:r>
            <a:r>
              <a:rPr lang="en-US" sz="1600" dirty="0"/>
              <a:t> </a:t>
            </a:r>
            <a:r>
              <a:rPr lang="en-US" sz="1600" dirty="0" err="1"/>
              <a:t>su</a:t>
            </a:r>
            <a:r>
              <a:rPr lang="en-US" sz="1600" dirty="0"/>
              <a:t> </a:t>
            </a:r>
            <a:r>
              <a:rPr lang="en-US" sz="1600" dirty="0" err="1"/>
              <a:t>stratifikacijsku</a:t>
            </a:r>
            <a:r>
              <a:rPr lang="en-US" sz="1600" dirty="0"/>
              <a:t> </a:t>
            </a:r>
            <a:r>
              <a:rPr lang="en-US" sz="1600" dirty="0" err="1"/>
              <a:t>funkciju</a:t>
            </a:r>
            <a:r>
              <a:rPr lang="en-US" sz="1600" dirty="0"/>
              <a:t>: </a:t>
            </a:r>
            <a:r>
              <a:rPr lang="en-US" sz="1600" dirty="0" err="1"/>
              <a:t>razlikovanje</a:t>
            </a:r>
            <a:r>
              <a:rPr lang="en-US" sz="1600" dirty="0"/>
              <a:t> </a:t>
            </a:r>
            <a:r>
              <a:rPr lang="en-US" sz="1600" dirty="0" err="1"/>
              <a:t>i</a:t>
            </a:r>
            <a:r>
              <a:rPr lang="en-US" sz="1600" dirty="0"/>
              <a:t> </a:t>
            </a:r>
            <a:r>
              <a:rPr lang="en-US" sz="1600" dirty="0" err="1"/>
              <a:t>ostvarenje</a:t>
            </a:r>
            <a:r>
              <a:rPr lang="en-US" sz="1600" dirty="0"/>
              <a:t> </a:t>
            </a:r>
            <a:r>
              <a:rPr lang="en-US" sz="1600" dirty="0" err="1"/>
              <a:t>simboličke</a:t>
            </a:r>
            <a:r>
              <a:rPr lang="en-US" sz="1600" dirty="0"/>
              <a:t> </a:t>
            </a:r>
            <a:r>
              <a:rPr lang="en-US" sz="1600" dirty="0" err="1"/>
              <a:t>socijalne</a:t>
            </a:r>
            <a:r>
              <a:rPr lang="en-US" sz="1600" dirty="0"/>
              <a:t> </a:t>
            </a:r>
            <a:r>
              <a:rPr lang="en-US" sz="1600" dirty="0" smtClean="0"/>
              <a:t>distance </a:t>
            </a:r>
            <a:r>
              <a:rPr lang="en-US" sz="1600" dirty="0" err="1"/>
              <a:t>feudalaca</a:t>
            </a:r>
            <a:r>
              <a:rPr lang="en-US" sz="1600" dirty="0"/>
              <a:t> </a:t>
            </a:r>
            <a:r>
              <a:rPr lang="en-US" sz="1600" dirty="0" err="1"/>
              <a:t>i</a:t>
            </a:r>
            <a:r>
              <a:rPr lang="en-US" sz="1600" dirty="0"/>
              <a:t> </a:t>
            </a:r>
            <a:r>
              <a:rPr lang="en-US" sz="1600" dirty="0" err="1"/>
              <a:t>ostalih</a:t>
            </a:r>
            <a:r>
              <a:rPr lang="en-US" sz="1600" dirty="0"/>
              <a:t>. 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9425" y="0"/>
            <a:ext cx="370389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1400275"/>
      </p:ext>
    </p:extLst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Nursing Infographics by Slidesgo">
  <a:themeElements>
    <a:clrScheme name="Simple Light">
      <a:dk1>
        <a:srgbClr val="000000"/>
      </a:dk1>
      <a:lt1>
        <a:srgbClr val="FFFFFF"/>
      </a:lt1>
      <a:dk2>
        <a:srgbClr val="666666"/>
      </a:dk2>
      <a:lt2>
        <a:srgbClr val="D9D9D9"/>
      </a:lt2>
      <a:accent1>
        <a:srgbClr val="01ADFA"/>
      </a:accent1>
      <a:accent2>
        <a:srgbClr val="02DAAB"/>
      </a:accent2>
      <a:accent3>
        <a:srgbClr val="8C9EFD"/>
      </a:accent3>
      <a:accent4>
        <a:srgbClr val="3065A8"/>
      </a:accent4>
      <a:accent5>
        <a:srgbClr val="21939C"/>
      </a:accent5>
      <a:accent6>
        <a:srgbClr val="3F4C8C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1122</Words>
  <Application>Microsoft Office PowerPoint</Application>
  <PresentationFormat>On-screen Show (16:9)</PresentationFormat>
  <Paragraphs>235</Paragraphs>
  <Slides>34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34</vt:i4>
      </vt:variant>
    </vt:vector>
  </HeadingPairs>
  <TitlesOfParts>
    <vt:vector size="42" baseType="lpstr">
      <vt:lpstr>Fira Sans Extra Condensed</vt:lpstr>
      <vt:lpstr>Fira Sans Extra Condensed SemiBold</vt:lpstr>
      <vt:lpstr>Calibri</vt:lpstr>
      <vt:lpstr>Times New Roman</vt:lpstr>
      <vt:lpstr>Roboto</vt:lpstr>
      <vt:lpstr>Arial</vt:lpstr>
      <vt:lpstr>Nursing Infographics by Slidesgo</vt:lpstr>
      <vt:lpstr>سمة Office</vt:lpstr>
      <vt:lpstr>Jezik, titule i simboli u lekarskoj profesiji</vt:lpstr>
      <vt:lpstr>Simboli</vt:lpstr>
      <vt:lpstr>Kaducej i Asklepijev štap</vt:lpstr>
      <vt:lpstr>Drugi simboli</vt:lpstr>
      <vt:lpstr>Those who have the power  determine the language.</vt:lpstr>
      <vt:lpstr>Latinski i grčki prefiksi</vt:lpstr>
      <vt:lpstr>PowerPoint Presentation</vt:lpstr>
      <vt:lpstr> TITULE KO JE KO U ZDRAVSTVU?</vt:lpstr>
      <vt:lpstr>Titule  </vt:lpstr>
      <vt:lpstr>  Simboli, znakovi i titule služe unutrašnjoj i spoljnoj identifikaciji profesije.  </vt:lpstr>
      <vt:lpstr>Identifikacija se obavlja na više nivoa:  </vt:lpstr>
      <vt:lpstr>PowerPoint Presentation</vt:lpstr>
      <vt:lpstr>PowerPoint Presentation</vt:lpstr>
      <vt:lpstr>Integrisane (360 ESPB)  - doktor medicine  - Dr med.  </vt:lpstr>
      <vt:lpstr>Doktor medicine</vt:lpstr>
      <vt:lpstr>PowerPoint Presentation</vt:lpstr>
      <vt:lpstr>specijalističke (360+60=420 ESPB)  - specijalista doktor medicine  - Spec. dr med.  </vt:lpstr>
      <vt:lpstr>doktorske (300+180=480 ESPB)  - doktor medicinskih nauka  - Dr sci. med.  </vt:lpstr>
      <vt:lpstr>M.D.  /   Ph.D.</vt:lpstr>
      <vt:lpstr>Ko je ko?</vt:lpstr>
      <vt:lpstr>Primarijus</vt:lpstr>
      <vt:lpstr>STRUKOVNE STUDIJE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NASTAVNA I NAUČNA ZVANJA</vt:lpstr>
      <vt:lpstr>Naučno-istraživačka zvanja</vt:lpstr>
      <vt:lpstr>Nastavna zvanja</vt:lpstr>
      <vt:lpstr>Administrativna zvanja</vt:lpstr>
      <vt:lpstr>PowerPoint Presentation</vt:lpstr>
      <vt:lpstr>CAREER CLUSTERS</vt:lpstr>
      <vt:lpstr>Hvala na pažnji!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Clinical Medicine</dc:title>
  <cp:lastModifiedBy>Tina</cp:lastModifiedBy>
  <cp:revision>89</cp:revision>
  <dcterms:modified xsi:type="dcterms:W3CDTF">2024-05-29T21:30:30Z</dcterms:modified>
</cp:coreProperties>
</file>